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06" r:id="rId4"/>
    <p:sldMasterId id="2147484502" r:id="rId5"/>
    <p:sldMasterId id="2147483914" r:id="rId6"/>
  </p:sldMasterIdLst>
  <p:notesMasterIdLst>
    <p:notesMasterId r:id="rId16"/>
  </p:notesMasterIdLst>
  <p:sldIdLst>
    <p:sldId id="256" r:id="rId7"/>
    <p:sldId id="521" r:id="rId8"/>
    <p:sldId id="527" r:id="rId9"/>
    <p:sldId id="532" r:id="rId10"/>
    <p:sldId id="258" r:id="rId11"/>
    <p:sldId id="525" r:id="rId12"/>
    <p:sldId id="510" r:id="rId13"/>
    <p:sldId id="264" r:id="rId14"/>
    <p:sldId id="52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8C862F-52AF-9881-B74F-817D547A4DC4}" name="Emme Raus" initials="ER" userId="S::eraus@bgca.org::640f69db-e88c-48d9-99b3-33d406dbc29d" providerId="AD"/>
  <p188:author id="{FD4F95B6-6E5E-9888-AF99-1F4D000D5EC2}" name="Guest User" initials="GU" userId="S::urn:spo:anon#4cf394d3e9887a14b95de1987fcb416d8ed11ef7cf8f3e3d12777f80f1d1df2c::" providerId="AD"/>
  <p188:author id="{353C7EFF-0E53-3F9C-CF0D-C6F545573194}" name="Carla Knapp" initials="CK" userId="S::cknapp@bgca.org::3c492893-0f90-4fe4-9dd8-b55d50b33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8249"/>
    <a:srgbClr val="655C5B"/>
    <a:srgbClr val="009DDC"/>
    <a:srgbClr val="9F9F9F"/>
    <a:srgbClr val="DBD7D7"/>
    <a:srgbClr val="E2881B"/>
    <a:srgbClr val="0081C6"/>
    <a:srgbClr val="C49A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9C70D8-220A-459B-830D-ABB1AA07537C}" v="32" dt="2022-09-19T17:26:02.8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026" autoAdjust="0"/>
  </p:normalViewPr>
  <p:slideViewPr>
    <p:cSldViewPr snapToGrid="0">
      <p:cViewPr varScale="1">
        <p:scale>
          <a:sx n="76" d="100"/>
          <a:sy n="76" d="100"/>
        </p:scale>
        <p:origin x="1836"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8/10/relationships/authors" Targe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Percent</c:v>
                </c:pt>
              </c:strCache>
            </c:strRef>
          </c:tx>
          <c:dPt>
            <c:idx val="0"/>
            <c:bubble3D val="0"/>
            <c:spPr>
              <a:solidFill>
                <a:srgbClr val="B58249"/>
              </a:solidFill>
            </c:spPr>
            <c:extLst>
              <c:ext xmlns:c16="http://schemas.microsoft.com/office/drawing/2014/chart" uri="{C3380CC4-5D6E-409C-BE32-E72D297353CC}">
                <c16:uniqueId val="{00000001-6205-491B-8813-79D7A7222151}"/>
              </c:ext>
            </c:extLst>
          </c:dPt>
          <c:dPt>
            <c:idx val="1"/>
            <c:bubble3D val="0"/>
            <c:spPr>
              <a:solidFill>
                <a:schemeClr val="bg1">
                  <a:lumMod val="85000"/>
                </a:schemeClr>
              </a:solidFill>
            </c:spPr>
            <c:extLst>
              <c:ext xmlns:c16="http://schemas.microsoft.com/office/drawing/2014/chart" uri="{C3380CC4-5D6E-409C-BE32-E72D297353CC}">
                <c16:uniqueId val="{00000003-6205-491B-8813-79D7A7222151}"/>
              </c:ext>
            </c:extLst>
          </c:dPt>
          <c:cat>
            <c:numRef>
              <c:f>Sheet1!$A$2:$A$3</c:f>
              <c:numCache>
                <c:formatCode>General</c:formatCode>
                <c:ptCount val="2"/>
                <c:pt idx="0">
                  <c:v>1</c:v>
                </c:pt>
                <c:pt idx="1">
                  <c:v>2</c:v>
                </c:pt>
              </c:numCache>
            </c:numRef>
          </c:cat>
          <c:val>
            <c:numRef>
              <c:f>Sheet1!$B$2:$B$3</c:f>
              <c:numCache>
                <c:formatCode>General</c:formatCode>
                <c:ptCount val="2"/>
                <c:pt idx="0">
                  <c:v>15</c:v>
                </c:pt>
                <c:pt idx="1">
                  <c:v>85</c:v>
                </c:pt>
              </c:numCache>
            </c:numRef>
          </c:val>
          <c:extLst>
            <c:ext xmlns:c16="http://schemas.microsoft.com/office/drawing/2014/chart" uri="{C3380CC4-5D6E-409C-BE32-E72D297353CC}">
              <c16:uniqueId val="{00000004-6205-491B-8813-79D7A7222151}"/>
            </c:ext>
          </c:extLst>
        </c:ser>
        <c:dLbls>
          <c:showLegendKey val="0"/>
          <c:showVal val="0"/>
          <c:showCatName val="0"/>
          <c:showSerName val="0"/>
          <c:showPercent val="0"/>
          <c:showBubbleSize val="0"/>
          <c:showLeaderLines val="1"/>
        </c:dLbls>
        <c:firstSliceAng val="5"/>
        <c:holeSize val="65"/>
      </c:doughnut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C4380F-2AA2-4584-8CDC-38CC8DA633D7}"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US"/>
        </a:p>
      </dgm:t>
    </dgm:pt>
    <dgm:pt modelId="{EAE48E86-618A-409C-A0E4-05C588B396FA}">
      <dgm:prSet phldrT="[Text]"/>
      <dgm:spPr/>
      <dgm:t>
        <a:bodyPr/>
        <a:lstStyle/>
        <a:p>
          <a:r>
            <a:rPr lang="en-US" dirty="0"/>
            <a:t>Designated DOD for each state</a:t>
          </a:r>
        </a:p>
      </dgm:t>
    </dgm:pt>
    <dgm:pt modelId="{FDA6E7EB-12E0-426A-A80D-EFC2342D9F27}" type="parTrans" cxnId="{FEB9EE1E-32B2-414A-A1F3-7F8BB7C4ED67}">
      <dgm:prSet/>
      <dgm:spPr/>
      <dgm:t>
        <a:bodyPr/>
        <a:lstStyle/>
        <a:p>
          <a:endParaRPr lang="en-US"/>
        </a:p>
      </dgm:t>
    </dgm:pt>
    <dgm:pt modelId="{FC52BB50-4156-4D5F-BEAE-95703F8C0B71}" type="sibTrans" cxnId="{FEB9EE1E-32B2-414A-A1F3-7F8BB7C4ED67}">
      <dgm:prSet/>
      <dgm:spPr/>
      <dgm:t>
        <a:bodyPr/>
        <a:lstStyle/>
        <a:p>
          <a:endParaRPr lang="en-US"/>
        </a:p>
      </dgm:t>
    </dgm:pt>
    <dgm:pt modelId="{91A45C6B-99C7-49E1-A66A-8D866155A402}">
      <dgm:prSet phldrT="[Text]"/>
      <dgm:spPr/>
      <dgm:t>
        <a:bodyPr/>
        <a:lstStyle/>
        <a:p>
          <a:r>
            <a:rPr lang="en-US" dirty="0"/>
            <a:t>Unique understanding of Native related issues that youth face</a:t>
          </a:r>
        </a:p>
      </dgm:t>
    </dgm:pt>
    <dgm:pt modelId="{976CF1E5-2733-4E12-90D8-243C6489E3DF}" type="parTrans" cxnId="{71C55F09-6B80-4430-BB88-7F4FBD8BA09E}">
      <dgm:prSet/>
      <dgm:spPr/>
      <dgm:t>
        <a:bodyPr/>
        <a:lstStyle/>
        <a:p>
          <a:endParaRPr lang="en-US"/>
        </a:p>
      </dgm:t>
    </dgm:pt>
    <dgm:pt modelId="{7430E3B2-4FE4-4970-A480-F99432F3329E}" type="sibTrans" cxnId="{71C55F09-6B80-4430-BB88-7F4FBD8BA09E}">
      <dgm:prSet/>
      <dgm:spPr/>
      <dgm:t>
        <a:bodyPr/>
        <a:lstStyle/>
        <a:p>
          <a:endParaRPr lang="en-US"/>
        </a:p>
      </dgm:t>
    </dgm:pt>
    <dgm:pt modelId="{E2C39064-E2DC-4E4D-9C76-F850E85FBD54}">
      <dgm:prSet phldrT="[Text]"/>
      <dgm:spPr/>
      <dgm:t>
        <a:bodyPr/>
        <a:lstStyle/>
        <a:p>
          <a:r>
            <a:rPr lang="en-US" dirty="0"/>
            <a:t>Provides direct support and tech assistance to all Native Organizations</a:t>
          </a:r>
        </a:p>
      </dgm:t>
    </dgm:pt>
    <dgm:pt modelId="{87DB5047-951C-4A86-B498-C6E64AC4BBD9}" type="parTrans" cxnId="{CE44B30B-C847-477D-99A1-466432242F2D}">
      <dgm:prSet/>
      <dgm:spPr/>
      <dgm:t>
        <a:bodyPr/>
        <a:lstStyle/>
        <a:p>
          <a:endParaRPr lang="en-US"/>
        </a:p>
      </dgm:t>
    </dgm:pt>
    <dgm:pt modelId="{B9832101-F835-4C7D-9EA5-F11F2B206C4D}" type="sibTrans" cxnId="{CE44B30B-C847-477D-99A1-466432242F2D}">
      <dgm:prSet/>
      <dgm:spPr/>
      <dgm:t>
        <a:bodyPr/>
        <a:lstStyle/>
        <a:p>
          <a:endParaRPr lang="en-US"/>
        </a:p>
      </dgm:t>
    </dgm:pt>
    <dgm:pt modelId="{C01943EE-54E7-4D96-B93A-C4C1E73E71CB}">
      <dgm:prSet phldrT="[Text]"/>
      <dgm:spPr/>
      <dgm:t>
        <a:bodyPr/>
        <a:lstStyle/>
        <a:p>
          <a:r>
            <a:rPr lang="en-US" dirty="0"/>
            <a:t>Frequent communication &amp; site visits</a:t>
          </a:r>
        </a:p>
      </dgm:t>
    </dgm:pt>
    <dgm:pt modelId="{80A7A094-433E-4B5C-B080-D8BEBCD62B94}" type="parTrans" cxnId="{1749DD7B-25B8-4D23-A2DF-385C0BFA1B55}">
      <dgm:prSet/>
      <dgm:spPr/>
      <dgm:t>
        <a:bodyPr/>
        <a:lstStyle/>
        <a:p>
          <a:endParaRPr lang="en-US"/>
        </a:p>
      </dgm:t>
    </dgm:pt>
    <dgm:pt modelId="{25B614A0-5012-43AE-8A1F-3D6C1B705C69}" type="sibTrans" cxnId="{1749DD7B-25B8-4D23-A2DF-385C0BFA1B55}">
      <dgm:prSet/>
      <dgm:spPr/>
      <dgm:t>
        <a:bodyPr/>
        <a:lstStyle/>
        <a:p>
          <a:endParaRPr lang="en-US"/>
        </a:p>
      </dgm:t>
    </dgm:pt>
    <dgm:pt modelId="{11C613D2-72B4-476F-A9D4-7886E6961433}">
      <dgm:prSet phldrT="[Text]"/>
      <dgm:spPr/>
      <dgm:t>
        <a:bodyPr/>
        <a:lstStyle/>
        <a:p>
          <a:r>
            <a:rPr lang="en-US" dirty="0"/>
            <a:t>Link to resources and advise on program improvement</a:t>
          </a:r>
        </a:p>
      </dgm:t>
    </dgm:pt>
    <dgm:pt modelId="{E998281E-46D7-4591-AA1C-78ED3DC2AC86}" type="parTrans" cxnId="{37B08FA6-1E22-4512-A516-60292CBBE53A}">
      <dgm:prSet/>
      <dgm:spPr/>
      <dgm:t>
        <a:bodyPr/>
        <a:lstStyle/>
        <a:p>
          <a:endParaRPr lang="en-US"/>
        </a:p>
      </dgm:t>
    </dgm:pt>
    <dgm:pt modelId="{5068B8F5-57BD-4055-B233-CB6AAF177439}" type="sibTrans" cxnId="{37B08FA6-1E22-4512-A516-60292CBBE53A}">
      <dgm:prSet/>
      <dgm:spPr/>
      <dgm:t>
        <a:bodyPr/>
        <a:lstStyle/>
        <a:p>
          <a:endParaRPr lang="en-US"/>
        </a:p>
      </dgm:t>
    </dgm:pt>
    <dgm:pt modelId="{7A09CE4F-C3C2-4A6B-9597-E9624AF915AF}">
      <dgm:prSet/>
      <dgm:spPr/>
      <dgm:t>
        <a:bodyPr/>
        <a:lstStyle/>
        <a:p>
          <a:r>
            <a:rPr lang="en-US" dirty="0"/>
            <a:t>Individual &amp; team consults for capacity growth</a:t>
          </a:r>
        </a:p>
      </dgm:t>
    </dgm:pt>
    <dgm:pt modelId="{B05DCB1B-DD40-4DC4-BA54-A87B5A7E9A57}" type="parTrans" cxnId="{A9EFCA49-4FF6-4B07-AD4B-6258BA97DB10}">
      <dgm:prSet/>
      <dgm:spPr/>
      <dgm:t>
        <a:bodyPr/>
        <a:lstStyle/>
        <a:p>
          <a:endParaRPr lang="en-US"/>
        </a:p>
      </dgm:t>
    </dgm:pt>
    <dgm:pt modelId="{7BB451C0-FC8C-49BA-B3FE-25ACF4C94D36}" type="sibTrans" cxnId="{A9EFCA49-4FF6-4B07-AD4B-6258BA97DB10}">
      <dgm:prSet/>
      <dgm:spPr/>
      <dgm:t>
        <a:bodyPr/>
        <a:lstStyle/>
        <a:p>
          <a:endParaRPr lang="en-US"/>
        </a:p>
      </dgm:t>
    </dgm:pt>
    <dgm:pt modelId="{C4B26F78-CAEA-4B91-8BC4-205A46B16196}" type="pres">
      <dgm:prSet presAssocID="{AEC4380F-2AA2-4584-8CDC-38CC8DA633D7}" presName="diagram" presStyleCnt="0">
        <dgm:presLayoutVars>
          <dgm:dir/>
          <dgm:resizeHandles val="exact"/>
        </dgm:presLayoutVars>
      </dgm:prSet>
      <dgm:spPr/>
    </dgm:pt>
    <dgm:pt modelId="{218F20DA-90D2-40C3-BA04-ADCD426209A7}" type="pres">
      <dgm:prSet presAssocID="{EAE48E86-618A-409C-A0E4-05C588B396FA}" presName="node" presStyleLbl="node1" presStyleIdx="0" presStyleCnt="6">
        <dgm:presLayoutVars>
          <dgm:bulletEnabled val="1"/>
        </dgm:presLayoutVars>
      </dgm:prSet>
      <dgm:spPr/>
    </dgm:pt>
    <dgm:pt modelId="{AB4D7BC5-F984-4F6D-852A-CAD28CE6850D}" type="pres">
      <dgm:prSet presAssocID="{FC52BB50-4156-4D5F-BEAE-95703F8C0B71}" presName="sibTrans" presStyleCnt="0"/>
      <dgm:spPr/>
    </dgm:pt>
    <dgm:pt modelId="{7DF54DAA-B7EA-4846-AC71-6733BA57CBF6}" type="pres">
      <dgm:prSet presAssocID="{91A45C6B-99C7-49E1-A66A-8D866155A402}" presName="node" presStyleLbl="node1" presStyleIdx="1" presStyleCnt="6">
        <dgm:presLayoutVars>
          <dgm:bulletEnabled val="1"/>
        </dgm:presLayoutVars>
      </dgm:prSet>
      <dgm:spPr/>
    </dgm:pt>
    <dgm:pt modelId="{53CD86BB-2918-46A5-82FC-D700EBC1FAD6}" type="pres">
      <dgm:prSet presAssocID="{7430E3B2-4FE4-4970-A480-F99432F3329E}" presName="sibTrans" presStyleCnt="0"/>
      <dgm:spPr/>
    </dgm:pt>
    <dgm:pt modelId="{3F6CB7C4-C767-47D5-8516-271699212582}" type="pres">
      <dgm:prSet presAssocID="{E2C39064-E2DC-4E4D-9C76-F850E85FBD54}" presName="node" presStyleLbl="node1" presStyleIdx="2" presStyleCnt="6">
        <dgm:presLayoutVars>
          <dgm:bulletEnabled val="1"/>
        </dgm:presLayoutVars>
      </dgm:prSet>
      <dgm:spPr/>
    </dgm:pt>
    <dgm:pt modelId="{D24F0FA4-AB9D-4608-8822-C744C1B1BAB2}" type="pres">
      <dgm:prSet presAssocID="{B9832101-F835-4C7D-9EA5-F11F2B206C4D}" presName="sibTrans" presStyleCnt="0"/>
      <dgm:spPr/>
    </dgm:pt>
    <dgm:pt modelId="{B64F316D-2A5A-440B-8AF5-474AF8B9B44B}" type="pres">
      <dgm:prSet presAssocID="{C01943EE-54E7-4D96-B93A-C4C1E73E71CB}" presName="node" presStyleLbl="node1" presStyleIdx="3" presStyleCnt="6">
        <dgm:presLayoutVars>
          <dgm:bulletEnabled val="1"/>
        </dgm:presLayoutVars>
      </dgm:prSet>
      <dgm:spPr/>
    </dgm:pt>
    <dgm:pt modelId="{B38FBC4B-D3D3-4938-8C51-1A078A053264}" type="pres">
      <dgm:prSet presAssocID="{25B614A0-5012-43AE-8A1F-3D6C1B705C69}" presName="sibTrans" presStyleCnt="0"/>
      <dgm:spPr/>
    </dgm:pt>
    <dgm:pt modelId="{13B1D5C4-1B10-465D-9FB7-6F29F725CB76}" type="pres">
      <dgm:prSet presAssocID="{11C613D2-72B4-476F-A9D4-7886E6961433}" presName="node" presStyleLbl="node1" presStyleIdx="4" presStyleCnt="6">
        <dgm:presLayoutVars>
          <dgm:bulletEnabled val="1"/>
        </dgm:presLayoutVars>
      </dgm:prSet>
      <dgm:spPr/>
    </dgm:pt>
    <dgm:pt modelId="{CA88BF64-D5AA-40E5-A53F-335B0CC36786}" type="pres">
      <dgm:prSet presAssocID="{5068B8F5-57BD-4055-B233-CB6AAF177439}" presName="sibTrans" presStyleCnt="0"/>
      <dgm:spPr/>
    </dgm:pt>
    <dgm:pt modelId="{2CF33789-0B81-402B-B51A-42FFB153B108}" type="pres">
      <dgm:prSet presAssocID="{7A09CE4F-C3C2-4A6B-9597-E9624AF915AF}" presName="node" presStyleLbl="node1" presStyleIdx="5" presStyleCnt="6">
        <dgm:presLayoutVars>
          <dgm:bulletEnabled val="1"/>
        </dgm:presLayoutVars>
      </dgm:prSet>
      <dgm:spPr/>
    </dgm:pt>
  </dgm:ptLst>
  <dgm:cxnLst>
    <dgm:cxn modelId="{71C55F09-6B80-4430-BB88-7F4FBD8BA09E}" srcId="{AEC4380F-2AA2-4584-8CDC-38CC8DA633D7}" destId="{91A45C6B-99C7-49E1-A66A-8D866155A402}" srcOrd="1" destOrd="0" parTransId="{976CF1E5-2733-4E12-90D8-243C6489E3DF}" sibTransId="{7430E3B2-4FE4-4970-A480-F99432F3329E}"/>
    <dgm:cxn modelId="{CE44B30B-C847-477D-99A1-466432242F2D}" srcId="{AEC4380F-2AA2-4584-8CDC-38CC8DA633D7}" destId="{E2C39064-E2DC-4E4D-9C76-F850E85FBD54}" srcOrd="2" destOrd="0" parTransId="{87DB5047-951C-4A86-B498-C6E64AC4BBD9}" sibTransId="{B9832101-F835-4C7D-9EA5-F11F2B206C4D}"/>
    <dgm:cxn modelId="{FEB9EE1E-32B2-414A-A1F3-7F8BB7C4ED67}" srcId="{AEC4380F-2AA2-4584-8CDC-38CC8DA633D7}" destId="{EAE48E86-618A-409C-A0E4-05C588B396FA}" srcOrd="0" destOrd="0" parTransId="{FDA6E7EB-12E0-426A-A80D-EFC2342D9F27}" sibTransId="{FC52BB50-4156-4D5F-BEAE-95703F8C0B71}"/>
    <dgm:cxn modelId="{77529C37-7BB8-4FD2-8930-48D226326A71}" type="presOf" srcId="{91A45C6B-99C7-49E1-A66A-8D866155A402}" destId="{7DF54DAA-B7EA-4846-AC71-6733BA57CBF6}" srcOrd="0" destOrd="0" presId="urn:microsoft.com/office/officeart/2005/8/layout/default"/>
    <dgm:cxn modelId="{0965B568-B00F-441D-8863-80778A1B3D58}" type="presOf" srcId="{11C613D2-72B4-476F-A9D4-7886E6961433}" destId="{13B1D5C4-1B10-465D-9FB7-6F29F725CB76}" srcOrd="0" destOrd="0" presId="urn:microsoft.com/office/officeart/2005/8/layout/default"/>
    <dgm:cxn modelId="{A9EFCA49-4FF6-4B07-AD4B-6258BA97DB10}" srcId="{AEC4380F-2AA2-4584-8CDC-38CC8DA633D7}" destId="{7A09CE4F-C3C2-4A6B-9597-E9624AF915AF}" srcOrd="5" destOrd="0" parTransId="{B05DCB1B-DD40-4DC4-BA54-A87B5A7E9A57}" sibTransId="{7BB451C0-FC8C-49BA-B3FE-25ACF4C94D36}"/>
    <dgm:cxn modelId="{1749DD7B-25B8-4D23-A2DF-385C0BFA1B55}" srcId="{AEC4380F-2AA2-4584-8CDC-38CC8DA633D7}" destId="{C01943EE-54E7-4D96-B93A-C4C1E73E71CB}" srcOrd="3" destOrd="0" parTransId="{80A7A094-433E-4B5C-B080-D8BEBCD62B94}" sibTransId="{25B614A0-5012-43AE-8A1F-3D6C1B705C69}"/>
    <dgm:cxn modelId="{B4872190-122B-4AA3-BC84-C0BEEEB2E0F1}" type="presOf" srcId="{C01943EE-54E7-4D96-B93A-C4C1E73E71CB}" destId="{B64F316D-2A5A-440B-8AF5-474AF8B9B44B}" srcOrd="0" destOrd="0" presId="urn:microsoft.com/office/officeart/2005/8/layout/default"/>
    <dgm:cxn modelId="{FFB53A9F-CDD4-4EF2-A1DD-1F1AA7B0BB3E}" type="presOf" srcId="{EAE48E86-618A-409C-A0E4-05C588B396FA}" destId="{218F20DA-90D2-40C3-BA04-ADCD426209A7}" srcOrd="0" destOrd="0" presId="urn:microsoft.com/office/officeart/2005/8/layout/default"/>
    <dgm:cxn modelId="{53441EA0-3E31-45B2-99E9-63903D82FB66}" type="presOf" srcId="{AEC4380F-2AA2-4584-8CDC-38CC8DA633D7}" destId="{C4B26F78-CAEA-4B91-8BC4-205A46B16196}" srcOrd="0" destOrd="0" presId="urn:microsoft.com/office/officeart/2005/8/layout/default"/>
    <dgm:cxn modelId="{37B08FA6-1E22-4512-A516-60292CBBE53A}" srcId="{AEC4380F-2AA2-4584-8CDC-38CC8DA633D7}" destId="{11C613D2-72B4-476F-A9D4-7886E6961433}" srcOrd="4" destOrd="0" parTransId="{E998281E-46D7-4591-AA1C-78ED3DC2AC86}" sibTransId="{5068B8F5-57BD-4055-B233-CB6AAF177439}"/>
    <dgm:cxn modelId="{2F0AAFAC-16C0-4A30-B199-7DD631F001BA}" type="presOf" srcId="{E2C39064-E2DC-4E4D-9C76-F850E85FBD54}" destId="{3F6CB7C4-C767-47D5-8516-271699212582}" srcOrd="0" destOrd="0" presId="urn:microsoft.com/office/officeart/2005/8/layout/default"/>
    <dgm:cxn modelId="{6E68A4C7-9C12-406D-8506-AEB3B0CACCBA}" type="presOf" srcId="{7A09CE4F-C3C2-4A6B-9597-E9624AF915AF}" destId="{2CF33789-0B81-402B-B51A-42FFB153B108}" srcOrd="0" destOrd="0" presId="urn:microsoft.com/office/officeart/2005/8/layout/default"/>
    <dgm:cxn modelId="{6BB4CD61-40AF-4C06-BE44-379316AF9A3E}" type="presParOf" srcId="{C4B26F78-CAEA-4B91-8BC4-205A46B16196}" destId="{218F20DA-90D2-40C3-BA04-ADCD426209A7}" srcOrd="0" destOrd="0" presId="urn:microsoft.com/office/officeart/2005/8/layout/default"/>
    <dgm:cxn modelId="{8B259AFC-F2B0-4BFA-8BC0-BED79C5834BF}" type="presParOf" srcId="{C4B26F78-CAEA-4B91-8BC4-205A46B16196}" destId="{AB4D7BC5-F984-4F6D-852A-CAD28CE6850D}" srcOrd="1" destOrd="0" presId="urn:microsoft.com/office/officeart/2005/8/layout/default"/>
    <dgm:cxn modelId="{ECE5F400-196F-48FA-8EE9-8C3BA8C31F93}" type="presParOf" srcId="{C4B26F78-CAEA-4B91-8BC4-205A46B16196}" destId="{7DF54DAA-B7EA-4846-AC71-6733BA57CBF6}" srcOrd="2" destOrd="0" presId="urn:microsoft.com/office/officeart/2005/8/layout/default"/>
    <dgm:cxn modelId="{46BB9B6E-5571-430B-8CB2-62D8C1300D26}" type="presParOf" srcId="{C4B26F78-CAEA-4B91-8BC4-205A46B16196}" destId="{53CD86BB-2918-46A5-82FC-D700EBC1FAD6}" srcOrd="3" destOrd="0" presId="urn:microsoft.com/office/officeart/2005/8/layout/default"/>
    <dgm:cxn modelId="{4356E01D-D85A-4661-8039-F310CB1EFB77}" type="presParOf" srcId="{C4B26F78-CAEA-4B91-8BC4-205A46B16196}" destId="{3F6CB7C4-C767-47D5-8516-271699212582}" srcOrd="4" destOrd="0" presId="urn:microsoft.com/office/officeart/2005/8/layout/default"/>
    <dgm:cxn modelId="{D86C9948-6C15-417E-BF7D-1981AB7A05A5}" type="presParOf" srcId="{C4B26F78-CAEA-4B91-8BC4-205A46B16196}" destId="{D24F0FA4-AB9D-4608-8822-C744C1B1BAB2}" srcOrd="5" destOrd="0" presId="urn:microsoft.com/office/officeart/2005/8/layout/default"/>
    <dgm:cxn modelId="{D5570DC4-538C-47D1-8D9F-1B46C32CFAE5}" type="presParOf" srcId="{C4B26F78-CAEA-4B91-8BC4-205A46B16196}" destId="{B64F316D-2A5A-440B-8AF5-474AF8B9B44B}" srcOrd="6" destOrd="0" presId="urn:microsoft.com/office/officeart/2005/8/layout/default"/>
    <dgm:cxn modelId="{125C0625-E3A5-4072-AF7F-02068BB89CD2}" type="presParOf" srcId="{C4B26F78-CAEA-4B91-8BC4-205A46B16196}" destId="{B38FBC4B-D3D3-4938-8C51-1A078A053264}" srcOrd="7" destOrd="0" presId="urn:microsoft.com/office/officeart/2005/8/layout/default"/>
    <dgm:cxn modelId="{4DF1F9AA-5100-463D-A32A-BAA08E37BA88}" type="presParOf" srcId="{C4B26F78-CAEA-4B91-8BC4-205A46B16196}" destId="{13B1D5C4-1B10-465D-9FB7-6F29F725CB76}" srcOrd="8" destOrd="0" presId="urn:microsoft.com/office/officeart/2005/8/layout/default"/>
    <dgm:cxn modelId="{8157B4FB-3CCE-462C-93A2-6B3CBDB26DA4}" type="presParOf" srcId="{C4B26F78-CAEA-4B91-8BC4-205A46B16196}" destId="{CA88BF64-D5AA-40E5-A53F-335B0CC36786}" srcOrd="9" destOrd="0" presId="urn:microsoft.com/office/officeart/2005/8/layout/default"/>
    <dgm:cxn modelId="{7762D0AD-11BC-47BE-9FFA-9E4D9BE65DC1}" type="presParOf" srcId="{C4B26F78-CAEA-4B91-8BC4-205A46B16196}" destId="{2CF33789-0B81-402B-B51A-42FFB153B10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0784B4-F0EC-4A53-B097-E37DC3AADD4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0102C76-9280-4F81-801B-6BCC906A6189}">
      <dgm:prSet/>
      <dgm:spPr/>
      <dgm:t>
        <a:bodyPr/>
        <a:lstStyle/>
        <a:p>
          <a:r>
            <a:rPr lang="en-US" b="1" dirty="0">
              <a:solidFill>
                <a:srgbClr val="0070C0"/>
              </a:solidFill>
            </a:rPr>
            <a:t>BGCA Programs:</a:t>
          </a:r>
          <a:endParaRPr lang="en-US" dirty="0">
            <a:solidFill>
              <a:srgbClr val="0070C0"/>
            </a:solidFill>
          </a:endParaRPr>
        </a:p>
      </dgm:t>
    </dgm:pt>
    <dgm:pt modelId="{20384824-C277-4990-AD5F-59A35CB9FC0E}" type="parTrans" cxnId="{0DD1877B-2B35-45BB-8E7D-13274ECF87BD}">
      <dgm:prSet/>
      <dgm:spPr/>
      <dgm:t>
        <a:bodyPr/>
        <a:lstStyle/>
        <a:p>
          <a:endParaRPr lang="en-US"/>
        </a:p>
      </dgm:t>
    </dgm:pt>
    <dgm:pt modelId="{F1F51247-F805-453A-908C-723AA7A0DE18}" type="sibTrans" cxnId="{0DD1877B-2B35-45BB-8E7D-13274ECF87BD}">
      <dgm:prSet/>
      <dgm:spPr/>
      <dgm:t>
        <a:bodyPr/>
        <a:lstStyle/>
        <a:p>
          <a:endParaRPr lang="en-US"/>
        </a:p>
      </dgm:t>
    </dgm:pt>
    <dgm:pt modelId="{AF06A906-4DBE-4E77-B732-09BE66317781}">
      <dgm:prSet/>
      <dgm:spPr/>
      <dgm:t>
        <a:bodyPr/>
        <a:lstStyle/>
        <a:p>
          <a:r>
            <a:rPr lang="en-US"/>
            <a:t>All Stars</a:t>
          </a:r>
        </a:p>
      </dgm:t>
    </dgm:pt>
    <dgm:pt modelId="{D5F031C2-D7C6-4951-BE1C-47A3CED82813}" type="parTrans" cxnId="{29F80777-B56B-4154-B5B3-312E9D3EB833}">
      <dgm:prSet/>
      <dgm:spPr/>
      <dgm:t>
        <a:bodyPr/>
        <a:lstStyle/>
        <a:p>
          <a:endParaRPr lang="en-US"/>
        </a:p>
      </dgm:t>
    </dgm:pt>
    <dgm:pt modelId="{FFF6E1CC-1925-4B2C-A6EC-10DAD0389E93}" type="sibTrans" cxnId="{29F80777-B56B-4154-B5B3-312E9D3EB833}">
      <dgm:prSet/>
      <dgm:spPr/>
      <dgm:t>
        <a:bodyPr/>
        <a:lstStyle/>
        <a:p>
          <a:endParaRPr lang="en-US"/>
        </a:p>
      </dgm:t>
    </dgm:pt>
    <dgm:pt modelId="{29671095-7F12-4DB8-B3D0-834040297E46}">
      <dgm:prSet/>
      <dgm:spPr/>
      <dgm:t>
        <a:bodyPr/>
        <a:lstStyle/>
        <a:p>
          <a:r>
            <a:rPr lang="en-US"/>
            <a:t>Diplomas to Degrees</a:t>
          </a:r>
        </a:p>
      </dgm:t>
    </dgm:pt>
    <dgm:pt modelId="{A641537D-0538-4AEF-937D-AEF5BB0D04B2}" type="parTrans" cxnId="{6280C6D8-9639-4F03-8631-1DF9FE3E9560}">
      <dgm:prSet/>
      <dgm:spPr/>
      <dgm:t>
        <a:bodyPr/>
        <a:lstStyle/>
        <a:p>
          <a:endParaRPr lang="en-US"/>
        </a:p>
      </dgm:t>
    </dgm:pt>
    <dgm:pt modelId="{1C953981-0383-4FE3-B46A-214CBD65138E}" type="sibTrans" cxnId="{6280C6D8-9639-4F03-8631-1DF9FE3E9560}">
      <dgm:prSet/>
      <dgm:spPr/>
      <dgm:t>
        <a:bodyPr/>
        <a:lstStyle/>
        <a:p>
          <a:endParaRPr lang="en-US"/>
        </a:p>
      </dgm:t>
    </dgm:pt>
    <dgm:pt modelId="{56B8BCA5-E637-47D7-819D-0976F4670518}">
      <dgm:prSet/>
      <dgm:spPr/>
      <dgm:t>
        <a:bodyPr/>
        <a:lstStyle/>
        <a:p>
          <a:r>
            <a:rPr lang="en-US"/>
            <a:t>DIY STEM</a:t>
          </a:r>
        </a:p>
      </dgm:t>
    </dgm:pt>
    <dgm:pt modelId="{83242170-0558-40F0-BC0F-667A1A5A7D9F}" type="parTrans" cxnId="{5D38CDDF-7AAE-4F55-9C73-DBE5789C585E}">
      <dgm:prSet/>
      <dgm:spPr/>
      <dgm:t>
        <a:bodyPr/>
        <a:lstStyle/>
        <a:p>
          <a:endParaRPr lang="en-US"/>
        </a:p>
      </dgm:t>
    </dgm:pt>
    <dgm:pt modelId="{34368090-91BB-42FB-9149-35AD99E07D6D}" type="sibTrans" cxnId="{5D38CDDF-7AAE-4F55-9C73-DBE5789C585E}">
      <dgm:prSet/>
      <dgm:spPr/>
      <dgm:t>
        <a:bodyPr/>
        <a:lstStyle/>
        <a:p>
          <a:endParaRPr lang="en-US"/>
        </a:p>
      </dgm:t>
    </dgm:pt>
    <dgm:pt modelId="{75BCC151-7AFB-4BBD-8ED2-2C5183FBBE0C}">
      <dgm:prSet/>
      <dgm:spPr/>
      <dgm:t>
        <a:bodyPr/>
        <a:lstStyle/>
        <a:p>
          <a:r>
            <a:rPr lang="en-US"/>
            <a:t>Healthy Habits</a:t>
          </a:r>
        </a:p>
      </dgm:t>
    </dgm:pt>
    <dgm:pt modelId="{7025F6AB-4648-49FB-95C3-DF9644F1C88D}" type="parTrans" cxnId="{3701B371-FACA-4100-94DD-1D5F760F8667}">
      <dgm:prSet/>
      <dgm:spPr/>
      <dgm:t>
        <a:bodyPr/>
        <a:lstStyle/>
        <a:p>
          <a:endParaRPr lang="en-US"/>
        </a:p>
      </dgm:t>
    </dgm:pt>
    <dgm:pt modelId="{8735343E-578F-4D14-814C-3C0F78E88A92}" type="sibTrans" cxnId="{3701B371-FACA-4100-94DD-1D5F760F8667}">
      <dgm:prSet/>
      <dgm:spPr/>
      <dgm:t>
        <a:bodyPr/>
        <a:lstStyle/>
        <a:p>
          <a:endParaRPr lang="en-US"/>
        </a:p>
      </dgm:t>
    </dgm:pt>
    <dgm:pt modelId="{DC2104E8-06BB-4C6A-947D-D16BE79D0CB8}">
      <dgm:prSet/>
      <dgm:spPr/>
      <dgm:t>
        <a:bodyPr/>
        <a:lstStyle/>
        <a:p>
          <a:r>
            <a:rPr lang="en-US"/>
            <a:t>My.Future</a:t>
          </a:r>
        </a:p>
      </dgm:t>
    </dgm:pt>
    <dgm:pt modelId="{17D89692-A12E-4D99-BB97-6E091B5EEEF0}" type="parTrans" cxnId="{C14BFA37-E120-48B4-A818-1D7CF93DB0B1}">
      <dgm:prSet/>
      <dgm:spPr/>
      <dgm:t>
        <a:bodyPr/>
        <a:lstStyle/>
        <a:p>
          <a:endParaRPr lang="en-US"/>
        </a:p>
      </dgm:t>
    </dgm:pt>
    <dgm:pt modelId="{68DD706B-25BF-4344-923E-89D007FA93E9}" type="sibTrans" cxnId="{C14BFA37-E120-48B4-A818-1D7CF93DB0B1}">
      <dgm:prSet/>
      <dgm:spPr/>
      <dgm:t>
        <a:bodyPr/>
        <a:lstStyle/>
        <a:p>
          <a:endParaRPr lang="en-US"/>
        </a:p>
      </dgm:t>
    </dgm:pt>
    <dgm:pt modelId="{B9910CBC-E56B-41FD-A7CC-C0D01C350311}">
      <dgm:prSet/>
      <dgm:spPr/>
      <dgm:t>
        <a:bodyPr/>
        <a:lstStyle/>
        <a:p>
          <a:r>
            <a:rPr lang="en-US"/>
            <a:t>Project Learn</a:t>
          </a:r>
        </a:p>
      </dgm:t>
    </dgm:pt>
    <dgm:pt modelId="{7C4FF209-DE3F-4A48-868C-2E29BD07336E}" type="parTrans" cxnId="{B991FBE6-453D-409F-8E50-E6ABD359169F}">
      <dgm:prSet/>
      <dgm:spPr/>
      <dgm:t>
        <a:bodyPr/>
        <a:lstStyle/>
        <a:p>
          <a:endParaRPr lang="en-US"/>
        </a:p>
      </dgm:t>
    </dgm:pt>
    <dgm:pt modelId="{D8F7A4A4-6689-434B-95A9-5AF650C467C7}" type="sibTrans" cxnId="{B991FBE6-453D-409F-8E50-E6ABD359169F}">
      <dgm:prSet/>
      <dgm:spPr/>
      <dgm:t>
        <a:bodyPr/>
        <a:lstStyle/>
        <a:p>
          <a:endParaRPr lang="en-US"/>
        </a:p>
      </dgm:t>
    </dgm:pt>
    <dgm:pt modelId="{5BE0E155-406B-409B-AF54-AAC376CE8547}">
      <dgm:prSet/>
      <dgm:spPr/>
      <dgm:t>
        <a:bodyPr/>
        <a:lstStyle/>
        <a:p>
          <a:r>
            <a:rPr lang="en-US"/>
            <a:t>SMART Girls</a:t>
          </a:r>
        </a:p>
      </dgm:t>
    </dgm:pt>
    <dgm:pt modelId="{0950A020-4140-437B-89DE-047A8CED9485}" type="parTrans" cxnId="{CC0E3051-34DD-4C43-BA90-91CACC814B0A}">
      <dgm:prSet/>
      <dgm:spPr/>
      <dgm:t>
        <a:bodyPr/>
        <a:lstStyle/>
        <a:p>
          <a:endParaRPr lang="en-US"/>
        </a:p>
      </dgm:t>
    </dgm:pt>
    <dgm:pt modelId="{B578E913-3AC1-47EA-B61B-3DFA772CAA36}" type="sibTrans" cxnId="{CC0E3051-34DD-4C43-BA90-91CACC814B0A}">
      <dgm:prSet/>
      <dgm:spPr/>
      <dgm:t>
        <a:bodyPr/>
        <a:lstStyle/>
        <a:p>
          <a:endParaRPr lang="en-US"/>
        </a:p>
      </dgm:t>
    </dgm:pt>
    <dgm:pt modelId="{E69EA53F-26C6-4EEA-9530-D20B3F565783}">
      <dgm:prSet/>
      <dgm:spPr/>
      <dgm:t>
        <a:bodyPr/>
        <a:lstStyle/>
        <a:p>
          <a:r>
            <a:rPr lang="en-US"/>
            <a:t>SMART Moves</a:t>
          </a:r>
        </a:p>
      </dgm:t>
    </dgm:pt>
    <dgm:pt modelId="{19C8A96F-4D3D-4346-A83D-EE3A7FCCA570}" type="parTrans" cxnId="{1B3ACF01-98EC-4488-831F-06236B5CF751}">
      <dgm:prSet/>
      <dgm:spPr/>
      <dgm:t>
        <a:bodyPr/>
        <a:lstStyle/>
        <a:p>
          <a:endParaRPr lang="en-US"/>
        </a:p>
      </dgm:t>
    </dgm:pt>
    <dgm:pt modelId="{EF8C1E16-16A5-444B-A1B7-1C6CAFBEECC4}" type="sibTrans" cxnId="{1B3ACF01-98EC-4488-831F-06236B5CF751}">
      <dgm:prSet/>
      <dgm:spPr/>
      <dgm:t>
        <a:bodyPr/>
        <a:lstStyle/>
        <a:p>
          <a:endParaRPr lang="en-US"/>
        </a:p>
      </dgm:t>
    </dgm:pt>
    <dgm:pt modelId="{0FD57DD3-5F9F-402C-8F5C-659C91B8F079}">
      <dgm:prSet/>
      <dgm:spPr/>
      <dgm:t>
        <a:bodyPr/>
        <a:lstStyle/>
        <a:p>
          <a:r>
            <a:rPr lang="en-US" b="1" dirty="0">
              <a:solidFill>
                <a:srgbClr val="0070C0"/>
              </a:solidFill>
            </a:rPr>
            <a:t>BGCA Resources: </a:t>
          </a:r>
          <a:endParaRPr lang="en-US" dirty="0">
            <a:solidFill>
              <a:srgbClr val="0070C0"/>
            </a:solidFill>
          </a:endParaRPr>
        </a:p>
      </dgm:t>
    </dgm:pt>
    <dgm:pt modelId="{A36E8E7F-D035-448E-8EEB-767076ABFCF6}" type="parTrans" cxnId="{B41218C9-E929-4137-917B-FCB59CE4D908}">
      <dgm:prSet/>
      <dgm:spPr/>
      <dgm:t>
        <a:bodyPr/>
        <a:lstStyle/>
        <a:p>
          <a:endParaRPr lang="en-US"/>
        </a:p>
      </dgm:t>
    </dgm:pt>
    <dgm:pt modelId="{9C733E15-51B8-43CE-B740-B45F45ED91B6}" type="sibTrans" cxnId="{B41218C9-E929-4137-917B-FCB59CE4D908}">
      <dgm:prSet/>
      <dgm:spPr/>
      <dgm:t>
        <a:bodyPr/>
        <a:lstStyle/>
        <a:p>
          <a:endParaRPr lang="en-US"/>
        </a:p>
      </dgm:t>
    </dgm:pt>
    <dgm:pt modelId="{BBFDF1D8-4FCF-4A1A-8B5F-0B86C3CF0C1C}">
      <dgm:prSet/>
      <dgm:spPr/>
      <dgm:t>
        <a:bodyPr/>
        <a:lstStyle/>
        <a:p>
          <a:r>
            <a:rPr lang="en-US"/>
            <a:t>Workforce Development Assessment Tool</a:t>
          </a:r>
        </a:p>
      </dgm:t>
    </dgm:pt>
    <dgm:pt modelId="{E592F627-DE8A-4E5B-9219-7C6AF5B02217}" type="parTrans" cxnId="{64CFE3ED-B4F5-4A64-A73D-318C3F9023C9}">
      <dgm:prSet/>
      <dgm:spPr/>
      <dgm:t>
        <a:bodyPr/>
        <a:lstStyle/>
        <a:p>
          <a:endParaRPr lang="en-US"/>
        </a:p>
      </dgm:t>
    </dgm:pt>
    <dgm:pt modelId="{E90BFDE8-79A4-4E83-A511-50C6022CD0D6}" type="sibTrans" cxnId="{64CFE3ED-B4F5-4A64-A73D-318C3F9023C9}">
      <dgm:prSet/>
      <dgm:spPr/>
      <dgm:t>
        <a:bodyPr/>
        <a:lstStyle/>
        <a:p>
          <a:endParaRPr lang="en-US"/>
        </a:p>
      </dgm:t>
    </dgm:pt>
    <dgm:pt modelId="{39BEBF6E-44D3-460A-8DD2-B3B2FC2311E8}">
      <dgm:prSet/>
      <dgm:spPr/>
      <dgm:t>
        <a:bodyPr/>
        <a:lstStyle/>
        <a:p>
          <a:r>
            <a:rPr lang="en-US"/>
            <a:t>Be There</a:t>
          </a:r>
        </a:p>
      </dgm:t>
    </dgm:pt>
    <dgm:pt modelId="{4871420D-C013-47F8-A9F0-E23F7F387914}" type="parTrans" cxnId="{1B14F339-ECF6-4B09-940C-44C17BE6C2BA}">
      <dgm:prSet/>
      <dgm:spPr/>
      <dgm:t>
        <a:bodyPr/>
        <a:lstStyle/>
        <a:p>
          <a:endParaRPr lang="en-US"/>
        </a:p>
      </dgm:t>
    </dgm:pt>
    <dgm:pt modelId="{2216B478-5731-4504-9D24-B436AF59162E}" type="sibTrans" cxnId="{1B14F339-ECF6-4B09-940C-44C17BE6C2BA}">
      <dgm:prSet/>
      <dgm:spPr/>
      <dgm:t>
        <a:bodyPr/>
        <a:lstStyle/>
        <a:p>
          <a:endParaRPr lang="en-US"/>
        </a:p>
      </dgm:t>
    </dgm:pt>
    <dgm:pt modelId="{B881B7CB-3BFF-4FB3-988D-72751F0FDE0C}">
      <dgm:prSet/>
      <dgm:spPr/>
      <dgm:t>
        <a:bodyPr/>
        <a:lstStyle/>
        <a:p>
          <a:r>
            <a:rPr lang="en-US"/>
            <a:t>Trauma Informed Pathways to Healing</a:t>
          </a:r>
        </a:p>
      </dgm:t>
    </dgm:pt>
    <dgm:pt modelId="{FAC1EA41-EE74-44EE-A0B4-2812AA798E3C}" type="parTrans" cxnId="{20F2D728-9828-49CB-92C2-FE7BBCD2FC58}">
      <dgm:prSet/>
      <dgm:spPr/>
      <dgm:t>
        <a:bodyPr/>
        <a:lstStyle/>
        <a:p>
          <a:endParaRPr lang="en-US"/>
        </a:p>
      </dgm:t>
    </dgm:pt>
    <dgm:pt modelId="{B828A8DA-34C8-4AD0-8925-F5C9760AED96}" type="sibTrans" cxnId="{20F2D728-9828-49CB-92C2-FE7BBCD2FC58}">
      <dgm:prSet/>
      <dgm:spPr/>
      <dgm:t>
        <a:bodyPr/>
        <a:lstStyle/>
        <a:p>
          <a:endParaRPr lang="en-US"/>
        </a:p>
      </dgm:t>
    </dgm:pt>
    <dgm:pt modelId="{DEAFFB45-E917-4D01-8082-40C3E97EE11A}">
      <dgm:prSet/>
      <dgm:spPr/>
      <dgm:t>
        <a:bodyPr/>
        <a:lstStyle/>
        <a:p>
          <a:r>
            <a:rPr lang="en-US"/>
            <a:t>Trauma Informed Network Guide</a:t>
          </a:r>
        </a:p>
      </dgm:t>
    </dgm:pt>
    <dgm:pt modelId="{E8F5D701-6E25-46D5-9376-F01CFAA57766}" type="parTrans" cxnId="{00DA92BF-41CF-40F7-AD1E-7B34B3280244}">
      <dgm:prSet/>
      <dgm:spPr/>
      <dgm:t>
        <a:bodyPr/>
        <a:lstStyle/>
        <a:p>
          <a:endParaRPr lang="en-US"/>
        </a:p>
      </dgm:t>
    </dgm:pt>
    <dgm:pt modelId="{302253D0-3417-475A-9B67-3606B37DB512}" type="sibTrans" cxnId="{00DA92BF-41CF-40F7-AD1E-7B34B3280244}">
      <dgm:prSet/>
      <dgm:spPr/>
      <dgm:t>
        <a:bodyPr/>
        <a:lstStyle/>
        <a:p>
          <a:endParaRPr lang="en-US"/>
        </a:p>
      </dgm:t>
    </dgm:pt>
    <dgm:pt modelId="{681DBDC0-3898-4602-806A-EBA31515303B}" type="pres">
      <dgm:prSet presAssocID="{6C0784B4-F0EC-4A53-B097-E37DC3AADD49}" presName="vert0" presStyleCnt="0">
        <dgm:presLayoutVars>
          <dgm:dir/>
          <dgm:animOne val="branch"/>
          <dgm:animLvl val="lvl"/>
        </dgm:presLayoutVars>
      </dgm:prSet>
      <dgm:spPr/>
    </dgm:pt>
    <dgm:pt modelId="{20115C9A-D689-4BB2-B871-B905B7705436}" type="pres">
      <dgm:prSet presAssocID="{50102C76-9280-4F81-801B-6BCC906A6189}" presName="thickLine" presStyleLbl="alignNode1" presStyleIdx="0" presStyleCnt="14"/>
      <dgm:spPr/>
    </dgm:pt>
    <dgm:pt modelId="{3AC03A9B-89F5-4633-AC56-DFA6AB988A94}" type="pres">
      <dgm:prSet presAssocID="{50102C76-9280-4F81-801B-6BCC906A6189}" presName="horz1" presStyleCnt="0"/>
      <dgm:spPr/>
    </dgm:pt>
    <dgm:pt modelId="{50D8396E-A3EC-4CE8-B05F-7AAD872AD7FA}" type="pres">
      <dgm:prSet presAssocID="{50102C76-9280-4F81-801B-6BCC906A6189}" presName="tx1" presStyleLbl="revTx" presStyleIdx="0" presStyleCnt="14"/>
      <dgm:spPr/>
    </dgm:pt>
    <dgm:pt modelId="{1F8CF6A8-BC18-4218-B25E-4A9CB69598AD}" type="pres">
      <dgm:prSet presAssocID="{50102C76-9280-4F81-801B-6BCC906A6189}" presName="vert1" presStyleCnt="0"/>
      <dgm:spPr/>
    </dgm:pt>
    <dgm:pt modelId="{B8D5AF66-BEC6-4659-914F-7A9EBA53377B}" type="pres">
      <dgm:prSet presAssocID="{AF06A906-4DBE-4E77-B732-09BE66317781}" presName="thickLine" presStyleLbl="alignNode1" presStyleIdx="1" presStyleCnt="14"/>
      <dgm:spPr/>
    </dgm:pt>
    <dgm:pt modelId="{2FFD5E19-3B76-4BE9-857D-E756835857A2}" type="pres">
      <dgm:prSet presAssocID="{AF06A906-4DBE-4E77-B732-09BE66317781}" presName="horz1" presStyleCnt="0"/>
      <dgm:spPr/>
    </dgm:pt>
    <dgm:pt modelId="{62F795AF-4536-4620-BBD6-AD92CE2DB2C1}" type="pres">
      <dgm:prSet presAssocID="{AF06A906-4DBE-4E77-B732-09BE66317781}" presName="tx1" presStyleLbl="revTx" presStyleIdx="1" presStyleCnt="14"/>
      <dgm:spPr/>
    </dgm:pt>
    <dgm:pt modelId="{2102C613-C5DF-4B5E-8A89-10E7F4F6461E}" type="pres">
      <dgm:prSet presAssocID="{AF06A906-4DBE-4E77-B732-09BE66317781}" presName="vert1" presStyleCnt="0"/>
      <dgm:spPr/>
    </dgm:pt>
    <dgm:pt modelId="{5D05AD5D-C3EC-4D42-979E-81D7F3E506B4}" type="pres">
      <dgm:prSet presAssocID="{29671095-7F12-4DB8-B3D0-834040297E46}" presName="thickLine" presStyleLbl="alignNode1" presStyleIdx="2" presStyleCnt="14"/>
      <dgm:spPr/>
    </dgm:pt>
    <dgm:pt modelId="{C281CCEF-8229-42D1-A08F-04DA289F1BEA}" type="pres">
      <dgm:prSet presAssocID="{29671095-7F12-4DB8-B3D0-834040297E46}" presName="horz1" presStyleCnt="0"/>
      <dgm:spPr/>
    </dgm:pt>
    <dgm:pt modelId="{13856DE1-3A16-4F66-86B0-6D7493987634}" type="pres">
      <dgm:prSet presAssocID="{29671095-7F12-4DB8-B3D0-834040297E46}" presName="tx1" presStyleLbl="revTx" presStyleIdx="2" presStyleCnt="14"/>
      <dgm:spPr/>
    </dgm:pt>
    <dgm:pt modelId="{B1E73483-F70B-49AB-B948-3621C462CD4F}" type="pres">
      <dgm:prSet presAssocID="{29671095-7F12-4DB8-B3D0-834040297E46}" presName="vert1" presStyleCnt="0"/>
      <dgm:spPr/>
    </dgm:pt>
    <dgm:pt modelId="{4FCE8EB2-6C4E-4988-900E-4D953FBD4B99}" type="pres">
      <dgm:prSet presAssocID="{56B8BCA5-E637-47D7-819D-0976F4670518}" presName="thickLine" presStyleLbl="alignNode1" presStyleIdx="3" presStyleCnt="14"/>
      <dgm:spPr/>
    </dgm:pt>
    <dgm:pt modelId="{C60BE8D6-0799-471B-B373-A6B01E7B80E8}" type="pres">
      <dgm:prSet presAssocID="{56B8BCA5-E637-47D7-819D-0976F4670518}" presName="horz1" presStyleCnt="0"/>
      <dgm:spPr/>
    </dgm:pt>
    <dgm:pt modelId="{D9EF459E-6127-46F7-9A17-EA992C30064B}" type="pres">
      <dgm:prSet presAssocID="{56B8BCA5-E637-47D7-819D-0976F4670518}" presName="tx1" presStyleLbl="revTx" presStyleIdx="3" presStyleCnt="14"/>
      <dgm:spPr/>
    </dgm:pt>
    <dgm:pt modelId="{702FA4CD-4340-44BE-A98E-CCABA4F20E7C}" type="pres">
      <dgm:prSet presAssocID="{56B8BCA5-E637-47D7-819D-0976F4670518}" presName="vert1" presStyleCnt="0"/>
      <dgm:spPr/>
    </dgm:pt>
    <dgm:pt modelId="{9327155C-151B-4743-8749-76BDA6F48E53}" type="pres">
      <dgm:prSet presAssocID="{75BCC151-7AFB-4BBD-8ED2-2C5183FBBE0C}" presName="thickLine" presStyleLbl="alignNode1" presStyleIdx="4" presStyleCnt="14"/>
      <dgm:spPr/>
    </dgm:pt>
    <dgm:pt modelId="{0D9563A9-DB26-4B8E-AA92-E41F32603387}" type="pres">
      <dgm:prSet presAssocID="{75BCC151-7AFB-4BBD-8ED2-2C5183FBBE0C}" presName="horz1" presStyleCnt="0"/>
      <dgm:spPr/>
    </dgm:pt>
    <dgm:pt modelId="{EF695625-A8D9-4426-ABB7-89B9AC9A9C4D}" type="pres">
      <dgm:prSet presAssocID="{75BCC151-7AFB-4BBD-8ED2-2C5183FBBE0C}" presName="tx1" presStyleLbl="revTx" presStyleIdx="4" presStyleCnt="14"/>
      <dgm:spPr/>
    </dgm:pt>
    <dgm:pt modelId="{07FA815C-F229-4823-B7F2-06321045C834}" type="pres">
      <dgm:prSet presAssocID="{75BCC151-7AFB-4BBD-8ED2-2C5183FBBE0C}" presName="vert1" presStyleCnt="0"/>
      <dgm:spPr/>
    </dgm:pt>
    <dgm:pt modelId="{C99A2228-4FFB-4462-8FD7-6D4ED6F50825}" type="pres">
      <dgm:prSet presAssocID="{DC2104E8-06BB-4C6A-947D-D16BE79D0CB8}" presName="thickLine" presStyleLbl="alignNode1" presStyleIdx="5" presStyleCnt="14"/>
      <dgm:spPr/>
    </dgm:pt>
    <dgm:pt modelId="{5C7897E2-F15E-4802-93AC-4F2314B923AE}" type="pres">
      <dgm:prSet presAssocID="{DC2104E8-06BB-4C6A-947D-D16BE79D0CB8}" presName="horz1" presStyleCnt="0"/>
      <dgm:spPr/>
    </dgm:pt>
    <dgm:pt modelId="{6E43F950-BA1B-4E2F-8A0D-6C387849C242}" type="pres">
      <dgm:prSet presAssocID="{DC2104E8-06BB-4C6A-947D-D16BE79D0CB8}" presName="tx1" presStyleLbl="revTx" presStyleIdx="5" presStyleCnt="14"/>
      <dgm:spPr/>
    </dgm:pt>
    <dgm:pt modelId="{D54BF3CA-A847-4D6E-ADF1-25AB096A0162}" type="pres">
      <dgm:prSet presAssocID="{DC2104E8-06BB-4C6A-947D-D16BE79D0CB8}" presName="vert1" presStyleCnt="0"/>
      <dgm:spPr/>
    </dgm:pt>
    <dgm:pt modelId="{E5545724-42AA-41B3-BDFD-DD3B26AAEED0}" type="pres">
      <dgm:prSet presAssocID="{B9910CBC-E56B-41FD-A7CC-C0D01C350311}" presName="thickLine" presStyleLbl="alignNode1" presStyleIdx="6" presStyleCnt="14"/>
      <dgm:spPr/>
    </dgm:pt>
    <dgm:pt modelId="{1CA7B612-49BD-4890-B157-B671100D2AD3}" type="pres">
      <dgm:prSet presAssocID="{B9910CBC-E56B-41FD-A7CC-C0D01C350311}" presName="horz1" presStyleCnt="0"/>
      <dgm:spPr/>
    </dgm:pt>
    <dgm:pt modelId="{E0A5502A-6020-41F5-B7BA-777570F94690}" type="pres">
      <dgm:prSet presAssocID="{B9910CBC-E56B-41FD-A7CC-C0D01C350311}" presName="tx1" presStyleLbl="revTx" presStyleIdx="6" presStyleCnt="14"/>
      <dgm:spPr/>
    </dgm:pt>
    <dgm:pt modelId="{00DDFAA7-16E2-47EC-AC4C-5E96D3D0AA41}" type="pres">
      <dgm:prSet presAssocID="{B9910CBC-E56B-41FD-A7CC-C0D01C350311}" presName="vert1" presStyleCnt="0"/>
      <dgm:spPr/>
    </dgm:pt>
    <dgm:pt modelId="{7BEEFA74-B817-423B-B994-BA69011F3DA2}" type="pres">
      <dgm:prSet presAssocID="{5BE0E155-406B-409B-AF54-AAC376CE8547}" presName="thickLine" presStyleLbl="alignNode1" presStyleIdx="7" presStyleCnt="14"/>
      <dgm:spPr/>
    </dgm:pt>
    <dgm:pt modelId="{90600286-A99B-456D-8515-E10442E57968}" type="pres">
      <dgm:prSet presAssocID="{5BE0E155-406B-409B-AF54-AAC376CE8547}" presName="horz1" presStyleCnt="0"/>
      <dgm:spPr/>
    </dgm:pt>
    <dgm:pt modelId="{518AC816-2D62-4743-AE10-A0052ECD3BF6}" type="pres">
      <dgm:prSet presAssocID="{5BE0E155-406B-409B-AF54-AAC376CE8547}" presName="tx1" presStyleLbl="revTx" presStyleIdx="7" presStyleCnt="14"/>
      <dgm:spPr/>
    </dgm:pt>
    <dgm:pt modelId="{930BFC99-9447-4731-9C10-FB9ECC24ECD1}" type="pres">
      <dgm:prSet presAssocID="{5BE0E155-406B-409B-AF54-AAC376CE8547}" presName="vert1" presStyleCnt="0"/>
      <dgm:spPr/>
    </dgm:pt>
    <dgm:pt modelId="{2C414842-E268-42AC-8ACC-3E4A9B3EFF8A}" type="pres">
      <dgm:prSet presAssocID="{E69EA53F-26C6-4EEA-9530-D20B3F565783}" presName="thickLine" presStyleLbl="alignNode1" presStyleIdx="8" presStyleCnt="14"/>
      <dgm:spPr/>
    </dgm:pt>
    <dgm:pt modelId="{F7AD5BFD-3A64-4BE6-88CE-9E12AE602939}" type="pres">
      <dgm:prSet presAssocID="{E69EA53F-26C6-4EEA-9530-D20B3F565783}" presName="horz1" presStyleCnt="0"/>
      <dgm:spPr/>
    </dgm:pt>
    <dgm:pt modelId="{F167B1A7-7168-4799-81DB-B80CC157D117}" type="pres">
      <dgm:prSet presAssocID="{E69EA53F-26C6-4EEA-9530-D20B3F565783}" presName="tx1" presStyleLbl="revTx" presStyleIdx="8" presStyleCnt="14"/>
      <dgm:spPr/>
    </dgm:pt>
    <dgm:pt modelId="{F9B9427F-C2C4-4378-B865-1DEE9784A045}" type="pres">
      <dgm:prSet presAssocID="{E69EA53F-26C6-4EEA-9530-D20B3F565783}" presName="vert1" presStyleCnt="0"/>
      <dgm:spPr/>
    </dgm:pt>
    <dgm:pt modelId="{E3EAE44A-7511-435E-9696-38A2D1CCF3B3}" type="pres">
      <dgm:prSet presAssocID="{0FD57DD3-5F9F-402C-8F5C-659C91B8F079}" presName="thickLine" presStyleLbl="alignNode1" presStyleIdx="9" presStyleCnt="14"/>
      <dgm:spPr/>
    </dgm:pt>
    <dgm:pt modelId="{DB8391B2-D3BF-4A89-8441-5B3EB1B85650}" type="pres">
      <dgm:prSet presAssocID="{0FD57DD3-5F9F-402C-8F5C-659C91B8F079}" presName="horz1" presStyleCnt="0"/>
      <dgm:spPr/>
    </dgm:pt>
    <dgm:pt modelId="{845650A6-69EF-4F80-9EF8-0C70AE4BF6B4}" type="pres">
      <dgm:prSet presAssocID="{0FD57DD3-5F9F-402C-8F5C-659C91B8F079}" presName="tx1" presStyleLbl="revTx" presStyleIdx="9" presStyleCnt="14"/>
      <dgm:spPr/>
    </dgm:pt>
    <dgm:pt modelId="{A2CCAD5D-4FD4-4AA9-8015-0379CD5D7450}" type="pres">
      <dgm:prSet presAssocID="{0FD57DD3-5F9F-402C-8F5C-659C91B8F079}" presName="vert1" presStyleCnt="0"/>
      <dgm:spPr/>
    </dgm:pt>
    <dgm:pt modelId="{11516AF5-822C-43D0-84DA-17D4F5E02571}" type="pres">
      <dgm:prSet presAssocID="{BBFDF1D8-4FCF-4A1A-8B5F-0B86C3CF0C1C}" presName="thickLine" presStyleLbl="alignNode1" presStyleIdx="10" presStyleCnt="14"/>
      <dgm:spPr/>
    </dgm:pt>
    <dgm:pt modelId="{CD0D9516-5DA2-46F7-A529-0A286A055479}" type="pres">
      <dgm:prSet presAssocID="{BBFDF1D8-4FCF-4A1A-8B5F-0B86C3CF0C1C}" presName="horz1" presStyleCnt="0"/>
      <dgm:spPr/>
    </dgm:pt>
    <dgm:pt modelId="{E45C0DC7-EBCE-42AC-BF13-7AE0526A0C82}" type="pres">
      <dgm:prSet presAssocID="{BBFDF1D8-4FCF-4A1A-8B5F-0B86C3CF0C1C}" presName="tx1" presStyleLbl="revTx" presStyleIdx="10" presStyleCnt="14"/>
      <dgm:spPr/>
    </dgm:pt>
    <dgm:pt modelId="{6DBA4F71-EF6C-424A-97D4-67059EB8FF39}" type="pres">
      <dgm:prSet presAssocID="{BBFDF1D8-4FCF-4A1A-8B5F-0B86C3CF0C1C}" presName="vert1" presStyleCnt="0"/>
      <dgm:spPr/>
    </dgm:pt>
    <dgm:pt modelId="{C66E245E-F5CD-4CD1-8E35-865B0E235D39}" type="pres">
      <dgm:prSet presAssocID="{39BEBF6E-44D3-460A-8DD2-B3B2FC2311E8}" presName="thickLine" presStyleLbl="alignNode1" presStyleIdx="11" presStyleCnt="14"/>
      <dgm:spPr/>
    </dgm:pt>
    <dgm:pt modelId="{07905290-C03B-41D3-8AAA-E348CCD97225}" type="pres">
      <dgm:prSet presAssocID="{39BEBF6E-44D3-460A-8DD2-B3B2FC2311E8}" presName="horz1" presStyleCnt="0"/>
      <dgm:spPr/>
    </dgm:pt>
    <dgm:pt modelId="{9BEE71B8-C102-4097-AD8F-05842F6194F8}" type="pres">
      <dgm:prSet presAssocID="{39BEBF6E-44D3-460A-8DD2-B3B2FC2311E8}" presName="tx1" presStyleLbl="revTx" presStyleIdx="11" presStyleCnt="14"/>
      <dgm:spPr/>
    </dgm:pt>
    <dgm:pt modelId="{F361DCA3-C541-4E14-BD4E-587C7075B0F1}" type="pres">
      <dgm:prSet presAssocID="{39BEBF6E-44D3-460A-8DD2-B3B2FC2311E8}" presName="vert1" presStyleCnt="0"/>
      <dgm:spPr/>
    </dgm:pt>
    <dgm:pt modelId="{96BAC84B-1B2C-4E21-BE97-1EE6A6FE0938}" type="pres">
      <dgm:prSet presAssocID="{B881B7CB-3BFF-4FB3-988D-72751F0FDE0C}" presName="thickLine" presStyleLbl="alignNode1" presStyleIdx="12" presStyleCnt="14"/>
      <dgm:spPr/>
    </dgm:pt>
    <dgm:pt modelId="{D87530A7-3EF5-4387-A40E-17DC59FE2547}" type="pres">
      <dgm:prSet presAssocID="{B881B7CB-3BFF-4FB3-988D-72751F0FDE0C}" presName="horz1" presStyleCnt="0"/>
      <dgm:spPr/>
    </dgm:pt>
    <dgm:pt modelId="{CC29521A-E7C0-43C6-B53A-F66BD11BB544}" type="pres">
      <dgm:prSet presAssocID="{B881B7CB-3BFF-4FB3-988D-72751F0FDE0C}" presName="tx1" presStyleLbl="revTx" presStyleIdx="12" presStyleCnt="14"/>
      <dgm:spPr/>
    </dgm:pt>
    <dgm:pt modelId="{BCE9C749-58FC-4383-A4BA-B6688FF078D0}" type="pres">
      <dgm:prSet presAssocID="{B881B7CB-3BFF-4FB3-988D-72751F0FDE0C}" presName="vert1" presStyleCnt="0"/>
      <dgm:spPr/>
    </dgm:pt>
    <dgm:pt modelId="{1257E8A5-2E2F-405F-9BC0-52DA50A64028}" type="pres">
      <dgm:prSet presAssocID="{DEAFFB45-E917-4D01-8082-40C3E97EE11A}" presName="thickLine" presStyleLbl="alignNode1" presStyleIdx="13" presStyleCnt="14"/>
      <dgm:spPr/>
    </dgm:pt>
    <dgm:pt modelId="{3B5FF016-750A-4FED-BACA-67D611941B25}" type="pres">
      <dgm:prSet presAssocID="{DEAFFB45-E917-4D01-8082-40C3E97EE11A}" presName="horz1" presStyleCnt="0"/>
      <dgm:spPr/>
    </dgm:pt>
    <dgm:pt modelId="{0D9B96AF-8542-49E3-9530-9FBBE99E48DE}" type="pres">
      <dgm:prSet presAssocID="{DEAFFB45-E917-4D01-8082-40C3E97EE11A}" presName="tx1" presStyleLbl="revTx" presStyleIdx="13" presStyleCnt="14"/>
      <dgm:spPr/>
    </dgm:pt>
    <dgm:pt modelId="{4D87DB37-9F96-4EB6-8E65-E30D9F042E45}" type="pres">
      <dgm:prSet presAssocID="{DEAFFB45-E917-4D01-8082-40C3E97EE11A}" presName="vert1" presStyleCnt="0"/>
      <dgm:spPr/>
    </dgm:pt>
  </dgm:ptLst>
  <dgm:cxnLst>
    <dgm:cxn modelId="{1B3ACF01-98EC-4488-831F-06236B5CF751}" srcId="{6C0784B4-F0EC-4A53-B097-E37DC3AADD49}" destId="{E69EA53F-26C6-4EEA-9530-D20B3F565783}" srcOrd="8" destOrd="0" parTransId="{19C8A96F-4D3D-4346-A83D-EE3A7FCCA570}" sibTransId="{EF8C1E16-16A5-444B-A1B7-1C6CAFBEECC4}"/>
    <dgm:cxn modelId="{69241D02-AC04-4DBC-9AE6-001E5246251F}" type="presOf" srcId="{DEAFFB45-E917-4D01-8082-40C3E97EE11A}" destId="{0D9B96AF-8542-49E3-9530-9FBBE99E48DE}" srcOrd="0" destOrd="0" presId="urn:microsoft.com/office/officeart/2008/layout/LinedList"/>
    <dgm:cxn modelId="{8426BC0B-96EA-4329-B774-76CF1D51CB64}" type="presOf" srcId="{DC2104E8-06BB-4C6A-947D-D16BE79D0CB8}" destId="{6E43F950-BA1B-4E2F-8A0D-6C387849C242}" srcOrd="0" destOrd="0" presId="urn:microsoft.com/office/officeart/2008/layout/LinedList"/>
    <dgm:cxn modelId="{45C3E90C-279D-4839-865C-6A0A2EBD4142}" type="presOf" srcId="{E69EA53F-26C6-4EEA-9530-D20B3F565783}" destId="{F167B1A7-7168-4799-81DB-B80CC157D117}" srcOrd="0" destOrd="0" presId="urn:microsoft.com/office/officeart/2008/layout/LinedList"/>
    <dgm:cxn modelId="{3D9BC912-42FA-4F5E-89F8-B79F46D743AF}" type="presOf" srcId="{39BEBF6E-44D3-460A-8DD2-B3B2FC2311E8}" destId="{9BEE71B8-C102-4097-AD8F-05842F6194F8}" srcOrd="0" destOrd="0" presId="urn:microsoft.com/office/officeart/2008/layout/LinedList"/>
    <dgm:cxn modelId="{EF991127-F9D1-4109-8C91-6BEF40741C6F}" type="presOf" srcId="{75BCC151-7AFB-4BBD-8ED2-2C5183FBBE0C}" destId="{EF695625-A8D9-4426-ABB7-89B9AC9A9C4D}" srcOrd="0" destOrd="0" presId="urn:microsoft.com/office/officeart/2008/layout/LinedList"/>
    <dgm:cxn modelId="{20F2D728-9828-49CB-92C2-FE7BBCD2FC58}" srcId="{6C0784B4-F0EC-4A53-B097-E37DC3AADD49}" destId="{B881B7CB-3BFF-4FB3-988D-72751F0FDE0C}" srcOrd="12" destOrd="0" parTransId="{FAC1EA41-EE74-44EE-A0B4-2812AA798E3C}" sibTransId="{B828A8DA-34C8-4AD0-8925-F5C9760AED96}"/>
    <dgm:cxn modelId="{7A3EF635-AFC2-48B8-88AB-A483162F26CE}" type="presOf" srcId="{B9910CBC-E56B-41FD-A7CC-C0D01C350311}" destId="{E0A5502A-6020-41F5-B7BA-777570F94690}" srcOrd="0" destOrd="0" presId="urn:microsoft.com/office/officeart/2008/layout/LinedList"/>
    <dgm:cxn modelId="{C14BFA37-E120-48B4-A818-1D7CF93DB0B1}" srcId="{6C0784B4-F0EC-4A53-B097-E37DC3AADD49}" destId="{DC2104E8-06BB-4C6A-947D-D16BE79D0CB8}" srcOrd="5" destOrd="0" parTransId="{17D89692-A12E-4D99-BB97-6E091B5EEEF0}" sibTransId="{68DD706B-25BF-4344-923E-89D007FA93E9}"/>
    <dgm:cxn modelId="{1B14F339-ECF6-4B09-940C-44C17BE6C2BA}" srcId="{6C0784B4-F0EC-4A53-B097-E37DC3AADD49}" destId="{39BEBF6E-44D3-460A-8DD2-B3B2FC2311E8}" srcOrd="11" destOrd="0" parTransId="{4871420D-C013-47F8-A9F0-E23F7F387914}" sibTransId="{2216B478-5731-4504-9D24-B436AF59162E}"/>
    <dgm:cxn modelId="{ADB57E44-8F62-489C-9512-392808072339}" type="presOf" srcId="{0FD57DD3-5F9F-402C-8F5C-659C91B8F079}" destId="{845650A6-69EF-4F80-9EF8-0C70AE4BF6B4}" srcOrd="0" destOrd="0" presId="urn:microsoft.com/office/officeart/2008/layout/LinedList"/>
    <dgm:cxn modelId="{CC0E3051-34DD-4C43-BA90-91CACC814B0A}" srcId="{6C0784B4-F0EC-4A53-B097-E37DC3AADD49}" destId="{5BE0E155-406B-409B-AF54-AAC376CE8547}" srcOrd="7" destOrd="0" parTransId="{0950A020-4140-437B-89DE-047A8CED9485}" sibTransId="{B578E913-3AC1-47EA-B61B-3DFA772CAA36}"/>
    <dgm:cxn modelId="{3701B371-FACA-4100-94DD-1D5F760F8667}" srcId="{6C0784B4-F0EC-4A53-B097-E37DC3AADD49}" destId="{75BCC151-7AFB-4BBD-8ED2-2C5183FBBE0C}" srcOrd="4" destOrd="0" parTransId="{7025F6AB-4648-49FB-95C3-DF9644F1C88D}" sibTransId="{8735343E-578F-4D14-814C-3C0F78E88A92}"/>
    <dgm:cxn modelId="{DD15C152-0C40-4192-8410-02D4745A51C0}" type="presOf" srcId="{B881B7CB-3BFF-4FB3-988D-72751F0FDE0C}" destId="{CC29521A-E7C0-43C6-B53A-F66BD11BB544}" srcOrd="0" destOrd="0" presId="urn:microsoft.com/office/officeart/2008/layout/LinedList"/>
    <dgm:cxn modelId="{29F80777-B56B-4154-B5B3-312E9D3EB833}" srcId="{6C0784B4-F0EC-4A53-B097-E37DC3AADD49}" destId="{AF06A906-4DBE-4E77-B732-09BE66317781}" srcOrd="1" destOrd="0" parTransId="{D5F031C2-D7C6-4951-BE1C-47A3CED82813}" sibTransId="{FFF6E1CC-1925-4B2C-A6EC-10DAD0389E93}"/>
    <dgm:cxn modelId="{0DD1877B-2B35-45BB-8E7D-13274ECF87BD}" srcId="{6C0784B4-F0EC-4A53-B097-E37DC3AADD49}" destId="{50102C76-9280-4F81-801B-6BCC906A6189}" srcOrd="0" destOrd="0" parTransId="{20384824-C277-4990-AD5F-59A35CB9FC0E}" sibTransId="{F1F51247-F805-453A-908C-723AA7A0DE18}"/>
    <dgm:cxn modelId="{2798DE8D-5A2D-4F02-A57F-4DDF249A51DB}" type="presOf" srcId="{AF06A906-4DBE-4E77-B732-09BE66317781}" destId="{62F795AF-4536-4620-BBD6-AD92CE2DB2C1}" srcOrd="0" destOrd="0" presId="urn:microsoft.com/office/officeart/2008/layout/LinedList"/>
    <dgm:cxn modelId="{8D20D090-AE92-4BE5-997D-2F3FA7B56DDD}" type="presOf" srcId="{50102C76-9280-4F81-801B-6BCC906A6189}" destId="{50D8396E-A3EC-4CE8-B05F-7AAD872AD7FA}" srcOrd="0" destOrd="0" presId="urn:microsoft.com/office/officeart/2008/layout/LinedList"/>
    <dgm:cxn modelId="{E984E6AC-B068-4627-8D9E-9A619C9D7B7E}" type="presOf" srcId="{6C0784B4-F0EC-4A53-B097-E37DC3AADD49}" destId="{681DBDC0-3898-4602-806A-EBA31515303B}" srcOrd="0" destOrd="0" presId="urn:microsoft.com/office/officeart/2008/layout/LinedList"/>
    <dgm:cxn modelId="{00DA92BF-41CF-40F7-AD1E-7B34B3280244}" srcId="{6C0784B4-F0EC-4A53-B097-E37DC3AADD49}" destId="{DEAFFB45-E917-4D01-8082-40C3E97EE11A}" srcOrd="13" destOrd="0" parTransId="{E8F5D701-6E25-46D5-9376-F01CFAA57766}" sibTransId="{302253D0-3417-475A-9B67-3606B37DB512}"/>
    <dgm:cxn modelId="{6A63F6C4-D8CE-4307-A94C-8F67845EB01B}" type="presOf" srcId="{56B8BCA5-E637-47D7-819D-0976F4670518}" destId="{D9EF459E-6127-46F7-9A17-EA992C30064B}" srcOrd="0" destOrd="0" presId="urn:microsoft.com/office/officeart/2008/layout/LinedList"/>
    <dgm:cxn modelId="{B41218C9-E929-4137-917B-FCB59CE4D908}" srcId="{6C0784B4-F0EC-4A53-B097-E37DC3AADD49}" destId="{0FD57DD3-5F9F-402C-8F5C-659C91B8F079}" srcOrd="9" destOrd="0" parTransId="{A36E8E7F-D035-448E-8EEB-767076ABFCF6}" sibTransId="{9C733E15-51B8-43CE-B740-B45F45ED91B6}"/>
    <dgm:cxn modelId="{727C69CD-8860-4D62-AE1D-2D3B198EB504}" type="presOf" srcId="{5BE0E155-406B-409B-AF54-AAC376CE8547}" destId="{518AC816-2D62-4743-AE10-A0052ECD3BF6}" srcOrd="0" destOrd="0" presId="urn:microsoft.com/office/officeart/2008/layout/LinedList"/>
    <dgm:cxn modelId="{6280C6D8-9639-4F03-8631-1DF9FE3E9560}" srcId="{6C0784B4-F0EC-4A53-B097-E37DC3AADD49}" destId="{29671095-7F12-4DB8-B3D0-834040297E46}" srcOrd="2" destOrd="0" parTransId="{A641537D-0538-4AEF-937D-AEF5BB0D04B2}" sibTransId="{1C953981-0383-4FE3-B46A-214CBD65138E}"/>
    <dgm:cxn modelId="{5D186DDF-073C-45B7-9471-0410145041F7}" type="presOf" srcId="{29671095-7F12-4DB8-B3D0-834040297E46}" destId="{13856DE1-3A16-4F66-86B0-6D7493987634}" srcOrd="0" destOrd="0" presId="urn:microsoft.com/office/officeart/2008/layout/LinedList"/>
    <dgm:cxn modelId="{5D38CDDF-7AAE-4F55-9C73-DBE5789C585E}" srcId="{6C0784B4-F0EC-4A53-B097-E37DC3AADD49}" destId="{56B8BCA5-E637-47D7-819D-0976F4670518}" srcOrd="3" destOrd="0" parTransId="{83242170-0558-40F0-BC0F-667A1A5A7D9F}" sibTransId="{34368090-91BB-42FB-9149-35AD99E07D6D}"/>
    <dgm:cxn modelId="{B991FBE6-453D-409F-8E50-E6ABD359169F}" srcId="{6C0784B4-F0EC-4A53-B097-E37DC3AADD49}" destId="{B9910CBC-E56B-41FD-A7CC-C0D01C350311}" srcOrd="6" destOrd="0" parTransId="{7C4FF209-DE3F-4A48-868C-2E29BD07336E}" sibTransId="{D8F7A4A4-6689-434B-95A9-5AF650C467C7}"/>
    <dgm:cxn modelId="{64CFE3ED-B4F5-4A64-A73D-318C3F9023C9}" srcId="{6C0784B4-F0EC-4A53-B097-E37DC3AADD49}" destId="{BBFDF1D8-4FCF-4A1A-8B5F-0B86C3CF0C1C}" srcOrd="10" destOrd="0" parTransId="{E592F627-DE8A-4E5B-9219-7C6AF5B02217}" sibTransId="{E90BFDE8-79A4-4E83-A511-50C6022CD0D6}"/>
    <dgm:cxn modelId="{D108B4F3-5815-42DD-9845-186F5004C097}" type="presOf" srcId="{BBFDF1D8-4FCF-4A1A-8B5F-0B86C3CF0C1C}" destId="{E45C0DC7-EBCE-42AC-BF13-7AE0526A0C82}" srcOrd="0" destOrd="0" presId="urn:microsoft.com/office/officeart/2008/layout/LinedList"/>
    <dgm:cxn modelId="{332FB8D0-C1C1-47E6-8B25-12EDA0273C7A}" type="presParOf" srcId="{681DBDC0-3898-4602-806A-EBA31515303B}" destId="{20115C9A-D689-4BB2-B871-B905B7705436}" srcOrd="0" destOrd="0" presId="urn:microsoft.com/office/officeart/2008/layout/LinedList"/>
    <dgm:cxn modelId="{F8C9E5D5-0C55-4D1E-86FC-478CBA03E567}" type="presParOf" srcId="{681DBDC0-3898-4602-806A-EBA31515303B}" destId="{3AC03A9B-89F5-4633-AC56-DFA6AB988A94}" srcOrd="1" destOrd="0" presId="urn:microsoft.com/office/officeart/2008/layout/LinedList"/>
    <dgm:cxn modelId="{27077D6C-177A-4A4A-9246-9689D6690030}" type="presParOf" srcId="{3AC03A9B-89F5-4633-AC56-DFA6AB988A94}" destId="{50D8396E-A3EC-4CE8-B05F-7AAD872AD7FA}" srcOrd="0" destOrd="0" presId="urn:microsoft.com/office/officeart/2008/layout/LinedList"/>
    <dgm:cxn modelId="{4ABFB7FF-63B0-4D1A-938E-E8F9C0EE7919}" type="presParOf" srcId="{3AC03A9B-89F5-4633-AC56-DFA6AB988A94}" destId="{1F8CF6A8-BC18-4218-B25E-4A9CB69598AD}" srcOrd="1" destOrd="0" presId="urn:microsoft.com/office/officeart/2008/layout/LinedList"/>
    <dgm:cxn modelId="{3F52E42B-1506-419C-90A8-DF37442D36F4}" type="presParOf" srcId="{681DBDC0-3898-4602-806A-EBA31515303B}" destId="{B8D5AF66-BEC6-4659-914F-7A9EBA53377B}" srcOrd="2" destOrd="0" presId="urn:microsoft.com/office/officeart/2008/layout/LinedList"/>
    <dgm:cxn modelId="{F9FFE124-85F9-4288-A179-792296E16F51}" type="presParOf" srcId="{681DBDC0-3898-4602-806A-EBA31515303B}" destId="{2FFD5E19-3B76-4BE9-857D-E756835857A2}" srcOrd="3" destOrd="0" presId="urn:microsoft.com/office/officeart/2008/layout/LinedList"/>
    <dgm:cxn modelId="{DE306D26-B303-4901-8710-59373B32B1B2}" type="presParOf" srcId="{2FFD5E19-3B76-4BE9-857D-E756835857A2}" destId="{62F795AF-4536-4620-BBD6-AD92CE2DB2C1}" srcOrd="0" destOrd="0" presId="urn:microsoft.com/office/officeart/2008/layout/LinedList"/>
    <dgm:cxn modelId="{45C3CE03-1DB2-435F-B760-1470CB431EF2}" type="presParOf" srcId="{2FFD5E19-3B76-4BE9-857D-E756835857A2}" destId="{2102C613-C5DF-4B5E-8A89-10E7F4F6461E}" srcOrd="1" destOrd="0" presId="urn:microsoft.com/office/officeart/2008/layout/LinedList"/>
    <dgm:cxn modelId="{0012CEDB-01A9-44A0-9F2B-59989200DF23}" type="presParOf" srcId="{681DBDC0-3898-4602-806A-EBA31515303B}" destId="{5D05AD5D-C3EC-4D42-979E-81D7F3E506B4}" srcOrd="4" destOrd="0" presId="urn:microsoft.com/office/officeart/2008/layout/LinedList"/>
    <dgm:cxn modelId="{2D9302A2-1848-4ACB-B71A-1AAA4031714F}" type="presParOf" srcId="{681DBDC0-3898-4602-806A-EBA31515303B}" destId="{C281CCEF-8229-42D1-A08F-04DA289F1BEA}" srcOrd="5" destOrd="0" presId="urn:microsoft.com/office/officeart/2008/layout/LinedList"/>
    <dgm:cxn modelId="{BD08C98F-D87D-4A76-A42B-7E60FA398EDC}" type="presParOf" srcId="{C281CCEF-8229-42D1-A08F-04DA289F1BEA}" destId="{13856DE1-3A16-4F66-86B0-6D7493987634}" srcOrd="0" destOrd="0" presId="urn:microsoft.com/office/officeart/2008/layout/LinedList"/>
    <dgm:cxn modelId="{A20C4E12-DEE6-44C9-98A0-A84067497EE4}" type="presParOf" srcId="{C281CCEF-8229-42D1-A08F-04DA289F1BEA}" destId="{B1E73483-F70B-49AB-B948-3621C462CD4F}" srcOrd="1" destOrd="0" presId="urn:microsoft.com/office/officeart/2008/layout/LinedList"/>
    <dgm:cxn modelId="{26E399AB-7369-4938-AFE9-13DC653413FA}" type="presParOf" srcId="{681DBDC0-3898-4602-806A-EBA31515303B}" destId="{4FCE8EB2-6C4E-4988-900E-4D953FBD4B99}" srcOrd="6" destOrd="0" presId="urn:microsoft.com/office/officeart/2008/layout/LinedList"/>
    <dgm:cxn modelId="{435CB3FE-CC32-4A24-B219-92527BA8BF91}" type="presParOf" srcId="{681DBDC0-3898-4602-806A-EBA31515303B}" destId="{C60BE8D6-0799-471B-B373-A6B01E7B80E8}" srcOrd="7" destOrd="0" presId="urn:microsoft.com/office/officeart/2008/layout/LinedList"/>
    <dgm:cxn modelId="{709546BD-A738-4BF0-B287-F62D719CA3CA}" type="presParOf" srcId="{C60BE8D6-0799-471B-B373-A6B01E7B80E8}" destId="{D9EF459E-6127-46F7-9A17-EA992C30064B}" srcOrd="0" destOrd="0" presId="urn:microsoft.com/office/officeart/2008/layout/LinedList"/>
    <dgm:cxn modelId="{7C6CBC7E-5D74-4AAE-967D-A848671B30E4}" type="presParOf" srcId="{C60BE8D6-0799-471B-B373-A6B01E7B80E8}" destId="{702FA4CD-4340-44BE-A98E-CCABA4F20E7C}" srcOrd="1" destOrd="0" presId="urn:microsoft.com/office/officeart/2008/layout/LinedList"/>
    <dgm:cxn modelId="{C94D1D2D-64CF-4FCE-A1EF-B69847B0495A}" type="presParOf" srcId="{681DBDC0-3898-4602-806A-EBA31515303B}" destId="{9327155C-151B-4743-8749-76BDA6F48E53}" srcOrd="8" destOrd="0" presId="urn:microsoft.com/office/officeart/2008/layout/LinedList"/>
    <dgm:cxn modelId="{2D6D5396-4C89-42C0-8E6B-9541C3711BE9}" type="presParOf" srcId="{681DBDC0-3898-4602-806A-EBA31515303B}" destId="{0D9563A9-DB26-4B8E-AA92-E41F32603387}" srcOrd="9" destOrd="0" presId="urn:microsoft.com/office/officeart/2008/layout/LinedList"/>
    <dgm:cxn modelId="{51668F76-9F99-4984-992E-2834592D4218}" type="presParOf" srcId="{0D9563A9-DB26-4B8E-AA92-E41F32603387}" destId="{EF695625-A8D9-4426-ABB7-89B9AC9A9C4D}" srcOrd="0" destOrd="0" presId="urn:microsoft.com/office/officeart/2008/layout/LinedList"/>
    <dgm:cxn modelId="{6BBDBA35-262E-4B7C-9DEE-81EADB66ED2F}" type="presParOf" srcId="{0D9563A9-DB26-4B8E-AA92-E41F32603387}" destId="{07FA815C-F229-4823-B7F2-06321045C834}" srcOrd="1" destOrd="0" presId="urn:microsoft.com/office/officeart/2008/layout/LinedList"/>
    <dgm:cxn modelId="{87FFC3D8-2A20-4946-B5B8-B91C27823668}" type="presParOf" srcId="{681DBDC0-3898-4602-806A-EBA31515303B}" destId="{C99A2228-4FFB-4462-8FD7-6D4ED6F50825}" srcOrd="10" destOrd="0" presId="urn:microsoft.com/office/officeart/2008/layout/LinedList"/>
    <dgm:cxn modelId="{33CC64C0-64F2-4ED4-80B5-D13D0B881599}" type="presParOf" srcId="{681DBDC0-3898-4602-806A-EBA31515303B}" destId="{5C7897E2-F15E-4802-93AC-4F2314B923AE}" srcOrd="11" destOrd="0" presId="urn:microsoft.com/office/officeart/2008/layout/LinedList"/>
    <dgm:cxn modelId="{6DBA0741-D02B-44F8-8221-988AD63DDED9}" type="presParOf" srcId="{5C7897E2-F15E-4802-93AC-4F2314B923AE}" destId="{6E43F950-BA1B-4E2F-8A0D-6C387849C242}" srcOrd="0" destOrd="0" presId="urn:microsoft.com/office/officeart/2008/layout/LinedList"/>
    <dgm:cxn modelId="{71332DCA-9192-43F0-9ED3-3DDE26F612AF}" type="presParOf" srcId="{5C7897E2-F15E-4802-93AC-4F2314B923AE}" destId="{D54BF3CA-A847-4D6E-ADF1-25AB096A0162}" srcOrd="1" destOrd="0" presId="urn:microsoft.com/office/officeart/2008/layout/LinedList"/>
    <dgm:cxn modelId="{84434807-4B1D-4A41-A157-06D33D9BFD13}" type="presParOf" srcId="{681DBDC0-3898-4602-806A-EBA31515303B}" destId="{E5545724-42AA-41B3-BDFD-DD3B26AAEED0}" srcOrd="12" destOrd="0" presId="urn:microsoft.com/office/officeart/2008/layout/LinedList"/>
    <dgm:cxn modelId="{5A0D2537-FE2D-4A8B-BBD1-D24FB15321D8}" type="presParOf" srcId="{681DBDC0-3898-4602-806A-EBA31515303B}" destId="{1CA7B612-49BD-4890-B157-B671100D2AD3}" srcOrd="13" destOrd="0" presId="urn:microsoft.com/office/officeart/2008/layout/LinedList"/>
    <dgm:cxn modelId="{01A4FD7E-A314-4AEC-94A7-9074899B1ED9}" type="presParOf" srcId="{1CA7B612-49BD-4890-B157-B671100D2AD3}" destId="{E0A5502A-6020-41F5-B7BA-777570F94690}" srcOrd="0" destOrd="0" presId="urn:microsoft.com/office/officeart/2008/layout/LinedList"/>
    <dgm:cxn modelId="{1EB5925A-591F-49E7-B18F-89DEDAB2D38E}" type="presParOf" srcId="{1CA7B612-49BD-4890-B157-B671100D2AD3}" destId="{00DDFAA7-16E2-47EC-AC4C-5E96D3D0AA41}" srcOrd="1" destOrd="0" presId="urn:microsoft.com/office/officeart/2008/layout/LinedList"/>
    <dgm:cxn modelId="{311E14A5-E02A-4E88-B485-0D30FE8AA998}" type="presParOf" srcId="{681DBDC0-3898-4602-806A-EBA31515303B}" destId="{7BEEFA74-B817-423B-B994-BA69011F3DA2}" srcOrd="14" destOrd="0" presId="urn:microsoft.com/office/officeart/2008/layout/LinedList"/>
    <dgm:cxn modelId="{647C25C3-A715-4F3A-A67A-9B405E3A7C2C}" type="presParOf" srcId="{681DBDC0-3898-4602-806A-EBA31515303B}" destId="{90600286-A99B-456D-8515-E10442E57968}" srcOrd="15" destOrd="0" presId="urn:microsoft.com/office/officeart/2008/layout/LinedList"/>
    <dgm:cxn modelId="{6B08854C-26AB-4753-A297-0D84C887D395}" type="presParOf" srcId="{90600286-A99B-456D-8515-E10442E57968}" destId="{518AC816-2D62-4743-AE10-A0052ECD3BF6}" srcOrd="0" destOrd="0" presId="urn:microsoft.com/office/officeart/2008/layout/LinedList"/>
    <dgm:cxn modelId="{93835EDD-9CB5-450C-984A-E5E08DFDB62B}" type="presParOf" srcId="{90600286-A99B-456D-8515-E10442E57968}" destId="{930BFC99-9447-4731-9C10-FB9ECC24ECD1}" srcOrd="1" destOrd="0" presId="urn:microsoft.com/office/officeart/2008/layout/LinedList"/>
    <dgm:cxn modelId="{EB62A02F-9055-4FF3-9E89-A7EB1BF60DBA}" type="presParOf" srcId="{681DBDC0-3898-4602-806A-EBA31515303B}" destId="{2C414842-E268-42AC-8ACC-3E4A9B3EFF8A}" srcOrd="16" destOrd="0" presId="urn:microsoft.com/office/officeart/2008/layout/LinedList"/>
    <dgm:cxn modelId="{024F5A01-D390-462A-9C7E-5363BBFB31F2}" type="presParOf" srcId="{681DBDC0-3898-4602-806A-EBA31515303B}" destId="{F7AD5BFD-3A64-4BE6-88CE-9E12AE602939}" srcOrd="17" destOrd="0" presId="urn:microsoft.com/office/officeart/2008/layout/LinedList"/>
    <dgm:cxn modelId="{FF93D1FD-E648-4FC7-A337-BBA2CF799A45}" type="presParOf" srcId="{F7AD5BFD-3A64-4BE6-88CE-9E12AE602939}" destId="{F167B1A7-7168-4799-81DB-B80CC157D117}" srcOrd="0" destOrd="0" presId="urn:microsoft.com/office/officeart/2008/layout/LinedList"/>
    <dgm:cxn modelId="{F1A16E52-A9AB-4029-9A2C-71CCBBA2CFFA}" type="presParOf" srcId="{F7AD5BFD-3A64-4BE6-88CE-9E12AE602939}" destId="{F9B9427F-C2C4-4378-B865-1DEE9784A045}" srcOrd="1" destOrd="0" presId="urn:microsoft.com/office/officeart/2008/layout/LinedList"/>
    <dgm:cxn modelId="{304F9F5F-357B-4966-AFF9-245450F4AEA1}" type="presParOf" srcId="{681DBDC0-3898-4602-806A-EBA31515303B}" destId="{E3EAE44A-7511-435E-9696-38A2D1CCF3B3}" srcOrd="18" destOrd="0" presId="urn:microsoft.com/office/officeart/2008/layout/LinedList"/>
    <dgm:cxn modelId="{01F33205-9686-49C5-8291-650565619288}" type="presParOf" srcId="{681DBDC0-3898-4602-806A-EBA31515303B}" destId="{DB8391B2-D3BF-4A89-8441-5B3EB1B85650}" srcOrd="19" destOrd="0" presId="urn:microsoft.com/office/officeart/2008/layout/LinedList"/>
    <dgm:cxn modelId="{3BAB4EF1-DBD5-480F-8722-A500AA9EF2E3}" type="presParOf" srcId="{DB8391B2-D3BF-4A89-8441-5B3EB1B85650}" destId="{845650A6-69EF-4F80-9EF8-0C70AE4BF6B4}" srcOrd="0" destOrd="0" presId="urn:microsoft.com/office/officeart/2008/layout/LinedList"/>
    <dgm:cxn modelId="{9C126B71-6CD2-4897-BAC4-0311A1A0C8C6}" type="presParOf" srcId="{DB8391B2-D3BF-4A89-8441-5B3EB1B85650}" destId="{A2CCAD5D-4FD4-4AA9-8015-0379CD5D7450}" srcOrd="1" destOrd="0" presId="urn:microsoft.com/office/officeart/2008/layout/LinedList"/>
    <dgm:cxn modelId="{C02BF855-1B9B-4E92-B767-6E6689BEA3A1}" type="presParOf" srcId="{681DBDC0-3898-4602-806A-EBA31515303B}" destId="{11516AF5-822C-43D0-84DA-17D4F5E02571}" srcOrd="20" destOrd="0" presId="urn:microsoft.com/office/officeart/2008/layout/LinedList"/>
    <dgm:cxn modelId="{86B0E93C-6B08-427F-B08A-A81B7999FF26}" type="presParOf" srcId="{681DBDC0-3898-4602-806A-EBA31515303B}" destId="{CD0D9516-5DA2-46F7-A529-0A286A055479}" srcOrd="21" destOrd="0" presId="urn:microsoft.com/office/officeart/2008/layout/LinedList"/>
    <dgm:cxn modelId="{628889C3-DF5B-4100-81C4-C760452B3C3F}" type="presParOf" srcId="{CD0D9516-5DA2-46F7-A529-0A286A055479}" destId="{E45C0DC7-EBCE-42AC-BF13-7AE0526A0C82}" srcOrd="0" destOrd="0" presId="urn:microsoft.com/office/officeart/2008/layout/LinedList"/>
    <dgm:cxn modelId="{E4253F96-F123-4EF2-A84A-A40A242B3CDD}" type="presParOf" srcId="{CD0D9516-5DA2-46F7-A529-0A286A055479}" destId="{6DBA4F71-EF6C-424A-97D4-67059EB8FF39}" srcOrd="1" destOrd="0" presId="urn:microsoft.com/office/officeart/2008/layout/LinedList"/>
    <dgm:cxn modelId="{A412A89B-7FB1-453E-8B50-0FD795C743CB}" type="presParOf" srcId="{681DBDC0-3898-4602-806A-EBA31515303B}" destId="{C66E245E-F5CD-4CD1-8E35-865B0E235D39}" srcOrd="22" destOrd="0" presId="urn:microsoft.com/office/officeart/2008/layout/LinedList"/>
    <dgm:cxn modelId="{DD270174-04BC-45E7-B705-334B529F6864}" type="presParOf" srcId="{681DBDC0-3898-4602-806A-EBA31515303B}" destId="{07905290-C03B-41D3-8AAA-E348CCD97225}" srcOrd="23" destOrd="0" presId="urn:microsoft.com/office/officeart/2008/layout/LinedList"/>
    <dgm:cxn modelId="{30B80235-A207-4889-AC88-169FE806FDB5}" type="presParOf" srcId="{07905290-C03B-41D3-8AAA-E348CCD97225}" destId="{9BEE71B8-C102-4097-AD8F-05842F6194F8}" srcOrd="0" destOrd="0" presId="urn:microsoft.com/office/officeart/2008/layout/LinedList"/>
    <dgm:cxn modelId="{1BE75297-1E1C-4CE9-A170-59C04077F7EE}" type="presParOf" srcId="{07905290-C03B-41D3-8AAA-E348CCD97225}" destId="{F361DCA3-C541-4E14-BD4E-587C7075B0F1}" srcOrd="1" destOrd="0" presId="urn:microsoft.com/office/officeart/2008/layout/LinedList"/>
    <dgm:cxn modelId="{62B8C9AB-A9FA-4FFE-9F39-869368166D83}" type="presParOf" srcId="{681DBDC0-3898-4602-806A-EBA31515303B}" destId="{96BAC84B-1B2C-4E21-BE97-1EE6A6FE0938}" srcOrd="24" destOrd="0" presId="urn:microsoft.com/office/officeart/2008/layout/LinedList"/>
    <dgm:cxn modelId="{B9D062F3-F291-4455-86F5-867A380E3C6D}" type="presParOf" srcId="{681DBDC0-3898-4602-806A-EBA31515303B}" destId="{D87530A7-3EF5-4387-A40E-17DC59FE2547}" srcOrd="25" destOrd="0" presId="urn:microsoft.com/office/officeart/2008/layout/LinedList"/>
    <dgm:cxn modelId="{01081722-2ED8-4D54-A48B-6487C2A8D17B}" type="presParOf" srcId="{D87530A7-3EF5-4387-A40E-17DC59FE2547}" destId="{CC29521A-E7C0-43C6-B53A-F66BD11BB544}" srcOrd="0" destOrd="0" presId="urn:microsoft.com/office/officeart/2008/layout/LinedList"/>
    <dgm:cxn modelId="{D1C68DDD-2DCF-4222-8186-E4F74FB1C0F5}" type="presParOf" srcId="{D87530A7-3EF5-4387-A40E-17DC59FE2547}" destId="{BCE9C749-58FC-4383-A4BA-B6688FF078D0}" srcOrd="1" destOrd="0" presId="urn:microsoft.com/office/officeart/2008/layout/LinedList"/>
    <dgm:cxn modelId="{F52F245B-78C5-43A4-99A1-788C8802CF1A}" type="presParOf" srcId="{681DBDC0-3898-4602-806A-EBA31515303B}" destId="{1257E8A5-2E2F-405F-9BC0-52DA50A64028}" srcOrd="26" destOrd="0" presId="urn:microsoft.com/office/officeart/2008/layout/LinedList"/>
    <dgm:cxn modelId="{8B02F6CC-3F95-4676-B886-CA2E55410A1B}" type="presParOf" srcId="{681DBDC0-3898-4602-806A-EBA31515303B}" destId="{3B5FF016-750A-4FED-BACA-67D611941B25}" srcOrd="27" destOrd="0" presId="urn:microsoft.com/office/officeart/2008/layout/LinedList"/>
    <dgm:cxn modelId="{D9BFCAA8-BEBF-47A2-9A34-938695139B04}" type="presParOf" srcId="{3B5FF016-750A-4FED-BACA-67D611941B25}" destId="{0D9B96AF-8542-49E3-9530-9FBBE99E48DE}" srcOrd="0" destOrd="0" presId="urn:microsoft.com/office/officeart/2008/layout/LinedList"/>
    <dgm:cxn modelId="{8BEC1A30-6C87-47BA-86F7-159963B2DF73}" type="presParOf" srcId="{3B5FF016-750A-4FED-BACA-67D611941B25}" destId="{4D87DB37-9F96-4EB6-8E65-E30D9F042E4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F20DA-90D2-40C3-BA04-ADCD426209A7}">
      <dsp:nvSpPr>
        <dsp:cNvPr id="0" name=""/>
        <dsp:cNvSpPr/>
      </dsp:nvSpPr>
      <dsp:spPr>
        <a:xfrm>
          <a:off x="789239" y="821"/>
          <a:ext cx="2975909" cy="1785545"/>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Designated DOD for each state</a:t>
          </a:r>
        </a:p>
      </dsp:txBody>
      <dsp:txXfrm>
        <a:off x="789239" y="821"/>
        <a:ext cx="2975909" cy="1785545"/>
      </dsp:txXfrm>
    </dsp:sp>
    <dsp:sp modelId="{7DF54DAA-B7EA-4846-AC71-6733BA57CBF6}">
      <dsp:nvSpPr>
        <dsp:cNvPr id="0" name=""/>
        <dsp:cNvSpPr/>
      </dsp:nvSpPr>
      <dsp:spPr>
        <a:xfrm>
          <a:off x="4062739" y="821"/>
          <a:ext cx="2975909" cy="1785545"/>
        </a:xfrm>
        <a:prstGeom prst="rect">
          <a:avLst/>
        </a:prstGeom>
        <a:solidFill>
          <a:schemeClr val="accent1">
            <a:shade val="50000"/>
            <a:hueOff val="260604"/>
            <a:satOff val="-18384"/>
            <a:lumOff val="169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Unique understanding of Native related issues that youth face</a:t>
          </a:r>
        </a:p>
      </dsp:txBody>
      <dsp:txXfrm>
        <a:off x="4062739" y="821"/>
        <a:ext cx="2975909" cy="1785545"/>
      </dsp:txXfrm>
    </dsp:sp>
    <dsp:sp modelId="{3F6CB7C4-C767-47D5-8516-271699212582}">
      <dsp:nvSpPr>
        <dsp:cNvPr id="0" name=""/>
        <dsp:cNvSpPr/>
      </dsp:nvSpPr>
      <dsp:spPr>
        <a:xfrm>
          <a:off x="7336239" y="821"/>
          <a:ext cx="2975909" cy="1785545"/>
        </a:xfrm>
        <a:prstGeom prst="rect">
          <a:avLst/>
        </a:prstGeom>
        <a:solidFill>
          <a:schemeClr val="accent1">
            <a:shade val="50000"/>
            <a:hueOff val="521208"/>
            <a:satOff val="-36769"/>
            <a:lumOff val="339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Provides direct support and tech assistance to all Native Organizations</a:t>
          </a:r>
        </a:p>
      </dsp:txBody>
      <dsp:txXfrm>
        <a:off x="7336239" y="821"/>
        <a:ext cx="2975909" cy="1785545"/>
      </dsp:txXfrm>
    </dsp:sp>
    <dsp:sp modelId="{B64F316D-2A5A-440B-8AF5-474AF8B9B44B}">
      <dsp:nvSpPr>
        <dsp:cNvPr id="0" name=""/>
        <dsp:cNvSpPr/>
      </dsp:nvSpPr>
      <dsp:spPr>
        <a:xfrm>
          <a:off x="789239" y="2083957"/>
          <a:ext cx="2975909" cy="1785545"/>
        </a:xfrm>
        <a:prstGeom prst="rect">
          <a:avLst/>
        </a:prstGeom>
        <a:solidFill>
          <a:schemeClr val="accent1">
            <a:shade val="50000"/>
            <a:hueOff val="781812"/>
            <a:satOff val="-55153"/>
            <a:lumOff val="509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Frequent communication &amp; site visits</a:t>
          </a:r>
        </a:p>
      </dsp:txBody>
      <dsp:txXfrm>
        <a:off x="789239" y="2083957"/>
        <a:ext cx="2975909" cy="1785545"/>
      </dsp:txXfrm>
    </dsp:sp>
    <dsp:sp modelId="{13B1D5C4-1B10-465D-9FB7-6F29F725CB76}">
      <dsp:nvSpPr>
        <dsp:cNvPr id="0" name=""/>
        <dsp:cNvSpPr/>
      </dsp:nvSpPr>
      <dsp:spPr>
        <a:xfrm>
          <a:off x="4062739" y="2083957"/>
          <a:ext cx="2975909" cy="1785545"/>
        </a:xfrm>
        <a:prstGeom prst="rect">
          <a:avLst/>
        </a:prstGeom>
        <a:solidFill>
          <a:schemeClr val="accent1">
            <a:shade val="50000"/>
            <a:hueOff val="521208"/>
            <a:satOff val="-36769"/>
            <a:lumOff val="339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Link to resources and advise on program improvement</a:t>
          </a:r>
        </a:p>
      </dsp:txBody>
      <dsp:txXfrm>
        <a:off x="4062739" y="2083957"/>
        <a:ext cx="2975909" cy="1785545"/>
      </dsp:txXfrm>
    </dsp:sp>
    <dsp:sp modelId="{2CF33789-0B81-402B-B51A-42FFB153B108}">
      <dsp:nvSpPr>
        <dsp:cNvPr id="0" name=""/>
        <dsp:cNvSpPr/>
      </dsp:nvSpPr>
      <dsp:spPr>
        <a:xfrm>
          <a:off x="7336239" y="2083957"/>
          <a:ext cx="2975909" cy="1785545"/>
        </a:xfrm>
        <a:prstGeom prst="rect">
          <a:avLst/>
        </a:prstGeom>
        <a:solidFill>
          <a:schemeClr val="accent1">
            <a:shade val="50000"/>
            <a:hueOff val="260604"/>
            <a:satOff val="-18384"/>
            <a:lumOff val="169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Individual &amp; team consults for capacity growth</a:t>
          </a:r>
        </a:p>
      </dsp:txBody>
      <dsp:txXfrm>
        <a:off x="7336239" y="2083957"/>
        <a:ext cx="2975909" cy="17855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115C9A-D689-4BB2-B871-B905B7705436}">
      <dsp:nvSpPr>
        <dsp:cNvPr id="0" name=""/>
        <dsp:cNvSpPr/>
      </dsp:nvSpPr>
      <dsp:spPr>
        <a:xfrm>
          <a:off x="0" y="510"/>
          <a:ext cx="58341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D8396E-A3EC-4CE8-B05F-7AAD872AD7FA}">
      <dsp:nvSpPr>
        <dsp:cNvPr id="0" name=""/>
        <dsp:cNvSpPr/>
      </dsp:nvSpPr>
      <dsp:spPr>
        <a:xfrm>
          <a:off x="0" y="510"/>
          <a:ext cx="5834129" cy="298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solidFill>
                <a:srgbClr val="0070C0"/>
              </a:solidFill>
            </a:rPr>
            <a:t>BGCA Programs:</a:t>
          </a:r>
          <a:endParaRPr lang="en-US" sz="1300" kern="1200" dirty="0">
            <a:solidFill>
              <a:srgbClr val="0070C0"/>
            </a:solidFill>
          </a:endParaRPr>
        </a:p>
      </dsp:txBody>
      <dsp:txXfrm>
        <a:off x="0" y="510"/>
        <a:ext cx="5834129" cy="298599"/>
      </dsp:txXfrm>
    </dsp:sp>
    <dsp:sp modelId="{B8D5AF66-BEC6-4659-914F-7A9EBA53377B}">
      <dsp:nvSpPr>
        <dsp:cNvPr id="0" name=""/>
        <dsp:cNvSpPr/>
      </dsp:nvSpPr>
      <dsp:spPr>
        <a:xfrm>
          <a:off x="0" y="299109"/>
          <a:ext cx="58341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F795AF-4536-4620-BBD6-AD92CE2DB2C1}">
      <dsp:nvSpPr>
        <dsp:cNvPr id="0" name=""/>
        <dsp:cNvSpPr/>
      </dsp:nvSpPr>
      <dsp:spPr>
        <a:xfrm>
          <a:off x="0" y="299109"/>
          <a:ext cx="5834129" cy="298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All Stars</a:t>
          </a:r>
        </a:p>
      </dsp:txBody>
      <dsp:txXfrm>
        <a:off x="0" y="299109"/>
        <a:ext cx="5834129" cy="298599"/>
      </dsp:txXfrm>
    </dsp:sp>
    <dsp:sp modelId="{5D05AD5D-C3EC-4D42-979E-81D7F3E506B4}">
      <dsp:nvSpPr>
        <dsp:cNvPr id="0" name=""/>
        <dsp:cNvSpPr/>
      </dsp:nvSpPr>
      <dsp:spPr>
        <a:xfrm>
          <a:off x="0" y="597709"/>
          <a:ext cx="58341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856DE1-3A16-4F66-86B0-6D7493987634}">
      <dsp:nvSpPr>
        <dsp:cNvPr id="0" name=""/>
        <dsp:cNvSpPr/>
      </dsp:nvSpPr>
      <dsp:spPr>
        <a:xfrm>
          <a:off x="0" y="597709"/>
          <a:ext cx="5834129" cy="298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Diplomas to Degrees</a:t>
          </a:r>
        </a:p>
      </dsp:txBody>
      <dsp:txXfrm>
        <a:off x="0" y="597709"/>
        <a:ext cx="5834129" cy="298599"/>
      </dsp:txXfrm>
    </dsp:sp>
    <dsp:sp modelId="{4FCE8EB2-6C4E-4988-900E-4D953FBD4B99}">
      <dsp:nvSpPr>
        <dsp:cNvPr id="0" name=""/>
        <dsp:cNvSpPr/>
      </dsp:nvSpPr>
      <dsp:spPr>
        <a:xfrm>
          <a:off x="0" y="896308"/>
          <a:ext cx="58341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EF459E-6127-46F7-9A17-EA992C30064B}">
      <dsp:nvSpPr>
        <dsp:cNvPr id="0" name=""/>
        <dsp:cNvSpPr/>
      </dsp:nvSpPr>
      <dsp:spPr>
        <a:xfrm>
          <a:off x="0" y="896308"/>
          <a:ext cx="5834129" cy="298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DIY STEM</a:t>
          </a:r>
        </a:p>
      </dsp:txBody>
      <dsp:txXfrm>
        <a:off x="0" y="896308"/>
        <a:ext cx="5834129" cy="298599"/>
      </dsp:txXfrm>
    </dsp:sp>
    <dsp:sp modelId="{9327155C-151B-4743-8749-76BDA6F48E53}">
      <dsp:nvSpPr>
        <dsp:cNvPr id="0" name=""/>
        <dsp:cNvSpPr/>
      </dsp:nvSpPr>
      <dsp:spPr>
        <a:xfrm>
          <a:off x="0" y="1194907"/>
          <a:ext cx="58341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695625-A8D9-4426-ABB7-89B9AC9A9C4D}">
      <dsp:nvSpPr>
        <dsp:cNvPr id="0" name=""/>
        <dsp:cNvSpPr/>
      </dsp:nvSpPr>
      <dsp:spPr>
        <a:xfrm>
          <a:off x="0" y="1194907"/>
          <a:ext cx="5834129" cy="298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Healthy Habits</a:t>
          </a:r>
        </a:p>
      </dsp:txBody>
      <dsp:txXfrm>
        <a:off x="0" y="1194907"/>
        <a:ext cx="5834129" cy="298599"/>
      </dsp:txXfrm>
    </dsp:sp>
    <dsp:sp modelId="{C99A2228-4FFB-4462-8FD7-6D4ED6F50825}">
      <dsp:nvSpPr>
        <dsp:cNvPr id="0" name=""/>
        <dsp:cNvSpPr/>
      </dsp:nvSpPr>
      <dsp:spPr>
        <a:xfrm>
          <a:off x="0" y="1493506"/>
          <a:ext cx="58341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43F950-BA1B-4E2F-8A0D-6C387849C242}">
      <dsp:nvSpPr>
        <dsp:cNvPr id="0" name=""/>
        <dsp:cNvSpPr/>
      </dsp:nvSpPr>
      <dsp:spPr>
        <a:xfrm>
          <a:off x="0" y="1493506"/>
          <a:ext cx="5834129" cy="298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My.Future</a:t>
          </a:r>
        </a:p>
      </dsp:txBody>
      <dsp:txXfrm>
        <a:off x="0" y="1493506"/>
        <a:ext cx="5834129" cy="298599"/>
      </dsp:txXfrm>
    </dsp:sp>
    <dsp:sp modelId="{E5545724-42AA-41B3-BDFD-DD3B26AAEED0}">
      <dsp:nvSpPr>
        <dsp:cNvPr id="0" name=""/>
        <dsp:cNvSpPr/>
      </dsp:nvSpPr>
      <dsp:spPr>
        <a:xfrm>
          <a:off x="0" y="1792106"/>
          <a:ext cx="58341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A5502A-6020-41F5-B7BA-777570F94690}">
      <dsp:nvSpPr>
        <dsp:cNvPr id="0" name=""/>
        <dsp:cNvSpPr/>
      </dsp:nvSpPr>
      <dsp:spPr>
        <a:xfrm>
          <a:off x="0" y="1792106"/>
          <a:ext cx="5834129" cy="298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Project Learn</a:t>
          </a:r>
        </a:p>
      </dsp:txBody>
      <dsp:txXfrm>
        <a:off x="0" y="1792106"/>
        <a:ext cx="5834129" cy="298599"/>
      </dsp:txXfrm>
    </dsp:sp>
    <dsp:sp modelId="{7BEEFA74-B817-423B-B994-BA69011F3DA2}">
      <dsp:nvSpPr>
        <dsp:cNvPr id="0" name=""/>
        <dsp:cNvSpPr/>
      </dsp:nvSpPr>
      <dsp:spPr>
        <a:xfrm>
          <a:off x="0" y="2090705"/>
          <a:ext cx="58341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8AC816-2D62-4743-AE10-A0052ECD3BF6}">
      <dsp:nvSpPr>
        <dsp:cNvPr id="0" name=""/>
        <dsp:cNvSpPr/>
      </dsp:nvSpPr>
      <dsp:spPr>
        <a:xfrm>
          <a:off x="0" y="2090705"/>
          <a:ext cx="5834129" cy="298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SMART Girls</a:t>
          </a:r>
        </a:p>
      </dsp:txBody>
      <dsp:txXfrm>
        <a:off x="0" y="2090705"/>
        <a:ext cx="5834129" cy="298599"/>
      </dsp:txXfrm>
    </dsp:sp>
    <dsp:sp modelId="{2C414842-E268-42AC-8ACC-3E4A9B3EFF8A}">
      <dsp:nvSpPr>
        <dsp:cNvPr id="0" name=""/>
        <dsp:cNvSpPr/>
      </dsp:nvSpPr>
      <dsp:spPr>
        <a:xfrm>
          <a:off x="0" y="2389304"/>
          <a:ext cx="58341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67B1A7-7168-4799-81DB-B80CC157D117}">
      <dsp:nvSpPr>
        <dsp:cNvPr id="0" name=""/>
        <dsp:cNvSpPr/>
      </dsp:nvSpPr>
      <dsp:spPr>
        <a:xfrm>
          <a:off x="0" y="2389304"/>
          <a:ext cx="5834129" cy="298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SMART Moves</a:t>
          </a:r>
        </a:p>
      </dsp:txBody>
      <dsp:txXfrm>
        <a:off x="0" y="2389304"/>
        <a:ext cx="5834129" cy="298599"/>
      </dsp:txXfrm>
    </dsp:sp>
    <dsp:sp modelId="{E3EAE44A-7511-435E-9696-38A2D1CCF3B3}">
      <dsp:nvSpPr>
        <dsp:cNvPr id="0" name=""/>
        <dsp:cNvSpPr/>
      </dsp:nvSpPr>
      <dsp:spPr>
        <a:xfrm>
          <a:off x="0" y="2687904"/>
          <a:ext cx="58341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5650A6-69EF-4F80-9EF8-0C70AE4BF6B4}">
      <dsp:nvSpPr>
        <dsp:cNvPr id="0" name=""/>
        <dsp:cNvSpPr/>
      </dsp:nvSpPr>
      <dsp:spPr>
        <a:xfrm>
          <a:off x="0" y="2687904"/>
          <a:ext cx="5834129" cy="298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solidFill>
                <a:srgbClr val="0070C0"/>
              </a:solidFill>
            </a:rPr>
            <a:t>BGCA Resources: </a:t>
          </a:r>
          <a:endParaRPr lang="en-US" sz="1300" kern="1200" dirty="0">
            <a:solidFill>
              <a:srgbClr val="0070C0"/>
            </a:solidFill>
          </a:endParaRPr>
        </a:p>
      </dsp:txBody>
      <dsp:txXfrm>
        <a:off x="0" y="2687904"/>
        <a:ext cx="5834129" cy="298599"/>
      </dsp:txXfrm>
    </dsp:sp>
    <dsp:sp modelId="{11516AF5-822C-43D0-84DA-17D4F5E02571}">
      <dsp:nvSpPr>
        <dsp:cNvPr id="0" name=""/>
        <dsp:cNvSpPr/>
      </dsp:nvSpPr>
      <dsp:spPr>
        <a:xfrm>
          <a:off x="0" y="2986503"/>
          <a:ext cx="58341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5C0DC7-EBCE-42AC-BF13-7AE0526A0C82}">
      <dsp:nvSpPr>
        <dsp:cNvPr id="0" name=""/>
        <dsp:cNvSpPr/>
      </dsp:nvSpPr>
      <dsp:spPr>
        <a:xfrm>
          <a:off x="0" y="2986503"/>
          <a:ext cx="5834129" cy="298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Workforce Development Assessment Tool</a:t>
          </a:r>
        </a:p>
      </dsp:txBody>
      <dsp:txXfrm>
        <a:off x="0" y="2986503"/>
        <a:ext cx="5834129" cy="298599"/>
      </dsp:txXfrm>
    </dsp:sp>
    <dsp:sp modelId="{C66E245E-F5CD-4CD1-8E35-865B0E235D39}">
      <dsp:nvSpPr>
        <dsp:cNvPr id="0" name=""/>
        <dsp:cNvSpPr/>
      </dsp:nvSpPr>
      <dsp:spPr>
        <a:xfrm>
          <a:off x="0" y="3285102"/>
          <a:ext cx="58341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EE71B8-C102-4097-AD8F-05842F6194F8}">
      <dsp:nvSpPr>
        <dsp:cNvPr id="0" name=""/>
        <dsp:cNvSpPr/>
      </dsp:nvSpPr>
      <dsp:spPr>
        <a:xfrm>
          <a:off x="0" y="3285102"/>
          <a:ext cx="5834129" cy="298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Be There</a:t>
          </a:r>
        </a:p>
      </dsp:txBody>
      <dsp:txXfrm>
        <a:off x="0" y="3285102"/>
        <a:ext cx="5834129" cy="298599"/>
      </dsp:txXfrm>
    </dsp:sp>
    <dsp:sp modelId="{96BAC84B-1B2C-4E21-BE97-1EE6A6FE0938}">
      <dsp:nvSpPr>
        <dsp:cNvPr id="0" name=""/>
        <dsp:cNvSpPr/>
      </dsp:nvSpPr>
      <dsp:spPr>
        <a:xfrm>
          <a:off x="0" y="3583701"/>
          <a:ext cx="58341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29521A-E7C0-43C6-B53A-F66BD11BB544}">
      <dsp:nvSpPr>
        <dsp:cNvPr id="0" name=""/>
        <dsp:cNvSpPr/>
      </dsp:nvSpPr>
      <dsp:spPr>
        <a:xfrm>
          <a:off x="0" y="3583701"/>
          <a:ext cx="5834129" cy="298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Trauma Informed Pathways to Healing</a:t>
          </a:r>
        </a:p>
      </dsp:txBody>
      <dsp:txXfrm>
        <a:off x="0" y="3583701"/>
        <a:ext cx="5834129" cy="298599"/>
      </dsp:txXfrm>
    </dsp:sp>
    <dsp:sp modelId="{1257E8A5-2E2F-405F-9BC0-52DA50A64028}">
      <dsp:nvSpPr>
        <dsp:cNvPr id="0" name=""/>
        <dsp:cNvSpPr/>
      </dsp:nvSpPr>
      <dsp:spPr>
        <a:xfrm>
          <a:off x="0" y="3882301"/>
          <a:ext cx="58341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9B96AF-8542-49E3-9530-9FBBE99E48DE}">
      <dsp:nvSpPr>
        <dsp:cNvPr id="0" name=""/>
        <dsp:cNvSpPr/>
      </dsp:nvSpPr>
      <dsp:spPr>
        <a:xfrm>
          <a:off x="0" y="3882301"/>
          <a:ext cx="5834129" cy="298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Trauma Informed Network Guide</a:t>
          </a:r>
        </a:p>
      </dsp:txBody>
      <dsp:txXfrm>
        <a:off x="0" y="3882301"/>
        <a:ext cx="5834129" cy="29859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830426-6125-42FA-8375-E8F0E601513C}"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82389E-26A6-4528-997C-E74FDE008C7B}" type="slidenum">
              <a:rPr lang="en-US" smtClean="0"/>
              <a:t>‹#›</a:t>
            </a:fld>
            <a:endParaRPr lang="en-US"/>
          </a:p>
        </p:txBody>
      </p:sp>
    </p:spTree>
    <p:extLst>
      <p:ext uri="{BB962C8B-B14F-4D97-AF65-F5344CB8AC3E}">
        <p14:creationId xmlns:p14="http://schemas.microsoft.com/office/powerpoint/2010/main" val="490833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82389E-26A6-4528-997C-E74FDE008C7B}" type="slidenum">
              <a:rPr lang="en-US" smtClean="0"/>
              <a:t>1</a:t>
            </a:fld>
            <a:endParaRPr lang="en-US"/>
          </a:p>
        </p:txBody>
      </p:sp>
    </p:spTree>
    <p:extLst>
      <p:ext uri="{BB962C8B-B14F-4D97-AF65-F5344CB8AC3E}">
        <p14:creationId xmlns:p14="http://schemas.microsoft.com/office/powerpoint/2010/main" val="283451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Boys &amp; Girls Clubs of America is the </a:t>
            </a:r>
            <a:r>
              <a:rPr lang="en-US" b="1" dirty="0">
                <a:solidFill>
                  <a:srgbClr val="0070C0"/>
                </a:solidFill>
              </a:rPr>
              <a:t>LARGEST</a:t>
            </a:r>
            <a:r>
              <a:rPr lang="en-US" dirty="0"/>
              <a:t> Native youth provider opening the first Native Boys &amp;  Girls Club in 1992! </a:t>
            </a:r>
          </a:p>
          <a:p>
            <a:endParaRPr lang="en-US" dirty="0"/>
          </a:p>
          <a:p>
            <a:r>
              <a:rPr lang="en-US" dirty="0"/>
              <a:t>This year we are celebrating </a:t>
            </a:r>
            <a:r>
              <a:rPr lang="en-US" b="1" dirty="0">
                <a:solidFill>
                  <a:srgbClr val="0070C0"/>
                </a:solidFill>
              </a:rPr>
              <a:t>30 YEARS </a:t>
            </a:r>
            <a:r>
              <a:rPr lang="en-US" dirty="0"/>
              <a:t>of BGC’s on Native Lands! Today we have </a:t>
            </a:r>
            <a:r>
              <a:rPr lang="en-US" b="1" dirty="0">
                <a:solidFill>
                  <a:srgbClr val="0070C0"/>
                </a:solidFill>
              </a:rPr>
              <a:t>233 Clubs </a:t>
            </a:r>
            <a:r>
              <a:rPr lang="en-US" dirty="0"/>
              <a:t>on Native Lands in 28 States, serving over 125,000 youth representing 150 American Indian, Alaskan Native, Native Hawaiian and American Samoa communities. </a:t>
            </a:r>
          </a:p>
          <a:p>
            <a:endParaRPr lang="en-US" dirty="0"/>
          </a:p>
        </p:txBody>
      </p:sp>
      <p:sp>
        <p:nvSpPr>
          <p:cNvPr id="4" name="Slide Number Placeholder 3"/>
          <p:cNvSpPr>
            <a:spLocks noGrp="1"/>
          </p:cNvSpPr>
          <p:nvPr>
            <p:ph type="sldNum" sz="quarter" idx="5"/>
          </p:nvPr>
        </p:nvSpPr>
        <p:spPr/>
        <p:txBody>
          <a:bodyPr/>
          <a:lstStyle/>
          <a:p>
            <a:fld id="{1482389E-26A6-4528-997C-E74FDE008C7B}" type="slidenum">
              <a:rPr lang="en-US" smtClean="0"/>
              <a:t>2</a:t>
            </a:fld>
            <a:endParaRPr lang="en-US"/>
          </a:p>
        </p:txBody>
      </p:sp>
    </p:spTree>
    <p:extLst>
      <p:ext uri="{BB962C8B-B14F-4D97-AF65-F5344CB8AC3E}">
        <p14:creationId xmlns:p14="http://schemas.microsoft.com/office/powerpoint/2010/main" val="3746386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Culturally competent service delivery and organizational support.  Technical Assistance provided from team of Directors of Org Development with years of experience working in Indian country. We all represent various tribes located throughout turtle island. </a:t>
            </a:r>
          </a:p>
          <a:p>
            <a:endParaRPr lang="en-US" dirty="0"/>
          </a:p>
          <a:p>
            <a:r>
              <a:rPr lang="en-US" dirty="0"/>
              <a:t>Including the National Vice President of Native Services Ms. Carla Knapp in the upper corner of your screen. </a:t>
            </a:r>
          </a:p>
        </p:txBody>
      </p:sp>
      <p:sp>
        <p:nvSpPr>
          <p:cNvPr id="4" name="Slide Number Placeholder 3"/>
          <p:cNvSpPr>
            <a:spLocks noGrp="1"/>
          </p:cNvSpPr>
          <p:nvPr>
            <p:ph type="sldNum" sz="quarter" idx="5"/>
          </p:nvPr>
        </p:nvSpPr>
        <p:spPr/>
        <p:txBody>
          <a:bodyPr/>
          <a:lstStyle/>
          <a:p>
            <a:fld id="{1482389E-26A6-4528-997C-E74FDE008C7B}" type="slidenum">
              <a:rPr lang="en-US" smtClean="0"/>
              <a:t>3</a:t>
            </a:fld>
            <a:endParaRPr lang="en-US"/>
          </a:p>
        </p:txBody>
      </p:sp>
    </p:spTree>
    <p:extLst>
      <p:ext uri="{BB962C8B-B14F-4D97-AF65-F5344CB8AC3E}">
        <p14:creationId xmlns:p14="http://schemas.microsoft.com/office/powerpoint/2010/main" val="1484919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 of the DOD.</a:t>
            </a:r>
          </a:p>
        </p:txBody>
      </p:sp>
      <p:sp>
        <p:nvSpPr>
          <p:cNvPr id="4" name="Slide Number Placeholder 3"/>
          <p:cNvSpPr>
            <a:spLocks noGrp="1"/>
          </p:cNvSpPr>
          <p:nvPr>
            <p:ph type="sldNum" sz="quarter" idx="5"/>
          </p:nvPr>
        </p:nvSpPr>
        <p:spPr/>
        <p:txBody>
          <a:bodyPr/>
          <a:lstStyle/>
          <a:p>
            <a:fld id="{1482389E-26A6-4528-997C-E74FDE008C7B}" type="slidenum">
              <a:rPr lang="en-US" smtClean="0"/>
              <a:t>4</a:t>
            </a:fld>
            <a:endParaRPr lang="en-US"/>
          </a:p>
        </p:txBody>
      </p:sp>
    </p:spTree>
    <p:extLst>
      <p:ext uri="{BB962C8B-B14F-4D97-AF65-F5344CB8AC3E}">
        <p14:creationId xmlns:p14="http://schemas.microsoft.com/office/powerpoint/2010/main" val="1619073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As an international Non-profit BGCA operates as a federated model.  Which creates an ideal environment for partnering with tribal nations.  </a:t>
            </a:r>
          </a:p>
          <a:p>
            <a:pPr>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BGCA respects tribal sovereignty, and Native peoples’ abilities to decide how best to move their tribal communities forward. Over the past </a:t>
            </a:r>
            <a:r>
              <a:rPr lang="en-US" dirty="0"/>
              <a:t>30 </a:t>
            </a:r>
            <a:r>
              <a:rPr lang="en-US" sz="1200" kern="1200" dirty="0">
                <a:solidFill>
                  <a:schemeClr val="tx1"/>
                </a:solidFill>
                <a:effectLst/>
                <a:latin typeface="+mn-lt"/>
                <a:ea typeface="+mn-ea"/>
                <a:cs typeface="+mn-cs"/>
              </a:rPr>
              <a:t>years, we have partnered with tribal nations, supporting their efforts to create opportunities for Native youth to succeed. Native youth draw strength from their culture, and Boys &amp; Girls Clubs in Indian Country support deepening Native youth’s cultural identity through programming that promotes positive youth development.</a:t>
            </a:r>
            <a:r>
              <a:rPr lang="en-US" dirty="0"/>
              <a:t> </a:t>
            </a:r>
            <a:endParaRPr lang="en-US"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In 2013, BGCA created the Native Services Unit, a department within our organization--intentionally led by people of Native heritage--to provide direction and strategy for Native Clubs. The Native Services Unit assists in capacity building at Native Clubs, including developing leaders at all levels of our Native organizations. Rooted in the cultural and historical context of Native communities, the Native Services Unit enhances our ability to:</a:t>
            </a:r>
            <a:endParaRPr lang="en-US" sz="1200" kern="1200" dirty="0">
              <a:solidFill>
                <a:schemeClr val="tx1"/>
              </a:solidFill>
              <a:effectLst/>
              <a:latin typeface="+mn-lt"/>
              <a:cs typeface="Calibri"/>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u="none" strike="noStrike" kern="1200" dirty="0">
                <a:solidFill>
                  <a:schemeClr val="tx1"/>
                </a:solidFill>
                <a:effectLst/>
                <a:latin typeface="+mn-lt"/>
                <a:ea typeface="+mn-ea"/>
                <a:cs typeface="+mn-cs"/>
              </a:rPr>
              <a:t>Build and sustain collaborations with tribal leaders and stakeholders;</a:t>
            </a:r>
            <a:r>
              <a:rPr lang="en-US" dirty="0"/>
              <a:t> </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Provide professional development and networking specifically for Native Clubs; and</a:t>
            </a:r>
            <a:r>
              <a:rPr lang="en-US" dirty="0"/>
              <a:t> </a:t>
            </a:r>
            <a:endParaRPr lang="en-US" u="none" strike="noStrike" dirty="0">
              <a:effectLst/>
              <a:cs typeface="Calibri"/>
            </a:endParaRPr>
          </a:p>
          <a:p>
            <a:pPr marL="171450" indent="-171450">
              <a:buFont typeface="Arial" panose="020B0604020202020204" pitchFamily="34" charset="0"/>
              <a:buChar char="•"/>
            </a:pPr>
            <a:r>
              <a:rPr lang="en-US" sz="1200" u="none" strike="noStrike" kern="1200" dirty="0">
                <a:solidFill>
                  <a:schemeClr val="tx1"/>
                </a:solidFill>
                <a:effectLst/>
                <a:latin typeface="+mn-lt"/>
                <a:ea typeface="+mn-ea"/>
                <a:cs typeface="+mn-cs"/>
              </a:rPr>
              <a:t>Strengthen Native youth’s cultural identity through customized culturally competent programming.</a:t>
            </a:r>
            <a:r>
              <a:rPr lang="en-US" dirty="0"/>
              <a:t> </a:t>
            </a:r>
            <a:endParaRPr lang="en-US" u="none" strike="noStrike" dirty="0">
              <a:effectLst/>
              <a:cs typeface="Calibri"/>
            </a:endParaRPr>
          </a:p>
          <a:p>
            <a:endParaRPr lang="en-US" dirty="0"/>
          </a:p>
        </p:txBody>
      </p:sp>
      <p:sp>
        <p:nvSpPr>
          <p:cNvPr id="4" name="Slide Number Placeholder 3"/>
          <p:cNvSpPr>
            <a:spLocks noGrp="1"/>
          </p:cNvSpPr>
          <p:nvPr>
            <p:ph type="sldNum" sz="quarter" idx="5"/>
          </p:nvPr>
        </p:nvSpPr>
        <p:spPr/>
        <p:txBody>
          <a:bodyPr/>
          <a:lstStyle/>
          <a:p>
            <a:fld id="{1482389E-26A6-4528-997C-E74FDE008C7B}" type="slidenum">
              <a:rPr lang="en-US" smtClean="0"/>
              <a:t>5</a:t>
            </a:fld>
            <a:endParaRPr lang="en-US"/>
          </a:p>
        </p:txBody>
      </p:sp>
    </p:spTree>
    <p:extLst>
      <p:ext uri="{BB962C8B-B14F-4D97-AF65-F5344CB8AC3E}">
        <p14:creationId xmlns:p14="http://schemas.microsoft.com/office/powerpoint/2010/main" val="2964557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a:cs typeface="Arial"/>
              </a:rPr>
              <a:t>Native Services has worked to adapt leading evidence-based youth development programs for clubs on Native lands to offer culturally appropriate programming.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a:cs typeface="Arial"/>
              </a:rPr>
              <a:t>Additionally, for 30 years, Boys &amp; Girls Clubs have provided</a:t>
            </a:r>
            <a:r>
              <a:rPr lang="en-US" sz="1200" dirty="0">
                <a:solidFill>
                  <a:schemeClr val="bg1"/>
                </a:solidFill>
                <a:latin typeface="Arial"/>
                <a:ea typeface="+mn-lt"/>
                <a:cs typeface="Arial"/>
              </a:rPr>
              <a:t> Native kids and teens with </a:t>
            </a:r>
            <a:r>
              <a:rPr lang="en-US" sz="1200" b="1" dirty="0">
                <a:solidFill>
                  <a:schemeClr val="bg1"/>
                </a:solidFill>
                <a:latin typeface="Arial"/>
                <a:ea typeface="+mn-lt"/>
                <a:cs typeface="Arial"/>
              </a:rPr>
              <a:t>safe spaces, caring mentors and</a:t>
            </a:r>
            <a:r>
              <a:rPr lang="en-US" sz="1200" dirty="0">
                <a:solidFill>
                  <a:schemeClr val="bg1"/>
                </a:solidFill>
                <a:latin typeface="Arial"/>
                <a:ea typeface="+mn-lt"/>
                <a:cs typeface="Arial"/>
              </a:rPr>
              <a:t> </a:t>
            </a:r>
            <a:r>
              <a:rPr lang="en-US" sz="1200" b="1" dirty="0">
                <a:solidFill>
                  <a:schemeClr val="bg1"/>
                </a:solidFill>
                <a:latin typeface="Arial"/>
                <a:ea typeface="+mn-lt"/>
                <a:cs typeface="Arial"/>
              </a:rPr>
              <a:t>skill-building programs,</a:t>
            </a:r>
            <a:r>
              <a:rPr lang="en-US" sz="1200" dirty="0">
                <a:solidFill>
                  <a:srgbClr val="000000"/>
                </a:solidFill>
                <a:latin typeface="Calibri"/>
                <a:ea typeface="+mn-lt"/>
                <a:cs typeface="Calibri"/>
              </a:rPr>
              <a:t> </a:t>
            </a:r>
            <a:r>
              <a:rPr lang="en-US" sz="1200" dirty="0">
                <a:solidFill>
                  <a:schemeClr val="bg1"/>
                </a:solidFill>
                <a:latin typeface="Arial"/>
                <a:cs typeface="Arial"/>
              </a:rPr>
              <a:t>resulting in proven positive impact:  </a:t>
            </a:r>
            <a:endParaRPr lang="en-US" sz="1000" dirty="0">
              <a:solidFill>
                <a:schemeClr val="bg1"/>
              </a:solidFill>
              <a:latin typeface="Arial" panose="020B0604020202020204" pitchFamily="34" charset="0"/>
              <a:cs typeface="Arial" panose="020B0604020202020204" pitchFamily="34" charset="0"/>
            </a:endParaRPr>
          </a:p>
          <a:p>
            <a:pPr>
              <a:defRPr/>
            </a:pPr>
            <a:endParaRPr lang="en-US" dirty="0">
              <a:cs typeface="Calibri" panose="020F0502020204030204"/>
            </a:endParaRPr>
          </a:p>
          <a:p>
            <a:pPr>
              <a:defRPr/>
            </a:pPr>
            <a:endParaRPr lang="en-US" dirty="0">
              <a:cs typeface="Calibri" panose="020F0502020204030204"/>
            </a:endParaRPr>
          </a:p>
          <a:p>
            <a:pPr marL="0" algn="l" rtl="0" eaLnBrk="1" fontAlgn="ctr" latinLnBrk="0" hangingPunct="1">
              <a:spcBef>
                <a:spcPts val="0"/>
              </a:spcBef>
              <a:spcAft>
                <a:spcPts val="0"/>
              </a:spcAft>
            </a:pPr>
            <a:r>
              <a:rPr lang="en-US" sz="1800" b="1" i="0" u="none" strike="noStrike" kern="1200" dirty="0">
                <a:solidFill>
                  <a:srgbClr val="009DDC"/>
                </a:solidFill>
                <a:effectLst/>
                <a:latin typeface="Arial" panose="020B0604020202020204" pitchFamily="34" charset="0"/>
                <a:cs typeface="Arial" panose="020B0604020202020204" pitchFamily="34" charset="0"/>
              </a:rPr>
              <a:t>98%</a:t>
            </a:r>
            <a:endParaRPr lang="en-US"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FFFFFF"/>
                </a:solidFill>
                <a:effectLst/>
                <a:latin typeface="Arial" panose="020B0604020202020204" pitchFamily="34" charset="0"/>
                <a:cs typeface="Arial" panose="020B0604020202020204" pitchFamily="34" charset="0"/>
              </a:rPr>
              <a:t>of kids and teens at Native Clubs receive As &amp; Bs in school.</a:t>
            </a:r>
            <a:endParaRPr lang="en-US"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1" i="0" u="none" strike="noStrike" kern="1200" dirty="0">
                <a:solidFill>
                  <a:srgbClr val="E2881B"/>
                </a:solidFill>
                <a:effectLst/>
                <a:latin typeface="Arial" panose="020B0604020202020204" pitchFamily="34" charset="0"/>
                <a:cs typeface="Arial" panose="020B0604020202020204" pitchFamily="34" charset="0"/>
              </a:rPr>
              <a:t>88%</a:t>
            </a: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spc="0" baseline="0" dirty="0">
                <a:ln>
                  <a:noFill/>
                </a:ln>
                <a:solidFill>
                  <a:srgbClr val="FFFFFF"/>
                </a:solidFill>
                <a:effectLst/>
                <a:latin typeface="Arial" panose="020B0604020202020204" pitchFamily="34" charset="0"/>
                <a:cs typeface="Arial" panose="020B0604020202020204" pitchFamily="34" charset="0"/>
              </a:rPr>
              <a:t>of youth at Native Clubs expect to graduate high school while</a:t>
            </a:r>
            <a:r>
              <a:rPr lang="en-US" sz="1800" b="1" i="0" u="none" strike="noStrike" kern="1200" spc="0" baseline="0" dirty="0">
                <a:ln>
                  <a:noFill/>
                </a:ln>
                <a:solidFill>
                  <a:srgbClr val="FFFFFF"/>
                </a:solidFill>
                <a:effectLst/>
                <a:latin typeface="Arial" panose="020B0604020202020204" pitchFamily="34" charset="0"/>
                <a:cs typeface="Arial" panose="020B0604020202020204" pitchFamily="34" charset="0"/>
              </a:rPr>
              <a:t> </a:t>
            </a:r>
            <a:r>
              <a:rPr lang="en-US" sz="1800" b="1" i="0" u="none" strike="noStrike" kern="1200" spc="0" baseline="0" dirty="0">
                <a:ln>
                  <a:noFill/>
                </a:ln>
                <a:solidFill>
                  <a:srgbClr val="E2881B"/>
                </a:solidFill>
                <a:effectLst/>
                <a:latin typeface="Arial" panose="020B0604020202020204" pitchFamily="34" charset="0"/>
                <a:cs typeface="Arial" panose="020B0604020202020204" pitchFamily="34" charset="0"/>
              </a:rPr>
              <a:t>85%</a:t>
            </a:r>
            <a:r>
              <a:rPr lang="en-US" sz="1800" b="0" i="0" u="none" strike="noStrike" kern="1200" spc="0" baseline="0" dirty="0">
                <a:ln>
                  <a:noFill/>
                </a:ln>
                <a:solidFill>
                  <a:srgbClr val="FFFFFF"/>
                </a:solidFill>
                <a:effectLst/>
                <a:latin typeface="Arial" panose="020B0604020202020204" pitchFamily="34" charset="0"/>
                <a:cs typeface="Arial" panose="020B0604020202020204" pitchFamily="34" charset="0"/>
              </a:rPr>
              <a:t> plan to earn a college degree.</a:t>
            </a:r>
            <a:endParaRPr lang="en-US"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1" i="0" u="none" strike="noStrike" kern="1200" dirty="0">
                <a:solidFill>
                  <a:srgbClr val="C49A6C"/>
                </a:solidFill>
                <a:effectLst/>
                <a:latin typeface="Arial" panose="020B0604020202020204" pitchFamily="34" charset="0"/>
                <a:cs typeface="Arial" panose="020B0604020202020204" pitchFamily="34" charset="0"/>
              </a:rPr>
              <a:t>92%</a:t>
            </a: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spc="0" baseline="0" dirty="0">
                <a:ln>
                  <a:noFill/>
                </a:ln>
                <a:solidFill>
                  <a:srgbClr val="FFFFFF"/>
                </a:solidFill>
                <a:effectLst/>
                <a:latin typeface="Arial" panose="020B0604020202020204" pitchFamily="34" charset="0"/>
                <a:cs typeface="Arial" panose="020B0604020202020204" pitchFamily="34" charset="0"/>
              </a:rPr>
              <a:t>of youth at Native Clubs abstain from alcohol while </a:t>
            </a:r>
            <a:r>
              <a:rPr lang="en-US" sz="1800" b="1" i="0" u="none" strike="noStrike" kern="1200" spc="0" baseline="0" dirty="0">
                <a:ln>
                  <a:noFill/>
                </a:ln>
                <a:solidFill>
                  <a:srgbClr val="C49A6C"/>
                </a:solidFill>
                <a:effectLst/>
                <a:latin typeface="Arial" panose="020B0604020202020204" pitchFamily="34" charset="0"/>
                <a:cs typeface="Arial" panose="020B0604020202020204" pitchFamily="34" charset="0"/>
              </a:rPr>
              <a:t>89%</a:t>
            </a:r>
            <a:r>
              <a:rPr lang="en-US" sz="1800" b="0" i="0" u="none" strike="noStrike" kern="1200" spc="0" baseline="0" dirty="0">
                <a:ln>
                  <a:noFill/>
                </a:ln>
                <a:solidFill>
                  <a:srgbClr val="FFFFFF"/>
                </a:solidFill>
                <a:effectLst/>
                <a:latin typeface="Arial" panose="020B0604020202020204" pitchFamily="34" charset="0"/>
                <a:cs typeface="Arial" panose="020B0604020202020204" pitchFamily="34" charset="0"/>
              </a:rPr>
              <a:t> abstain from marijuana.</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DBD7D7"/>
                </a:solidFill>
                <a:effectLst/>
                <a:latin typeface="Arial" panose="020B0604020202020204" pitchFamily="34" charset="0"/>
              </a:rPr>
              <a:t>92%</a:t>
            </a:r>
            <a:endParaRPr lang="en-US" sz="1800" b="0" i="0" u="none" strike="noStrike" dirty="0">
              <a:effectLst/>
              <a:latin typeface="Arial" panose="020B0604020202020204" pitchFamily="34" charset="0"/>
            </a:endParaRPr>
          </a:p>
          <a:p>
            <a:pPr marL="0" indent="0" algn="l" rtl="0" eaLnBrk="1" fontAlgn="t" latinLnBrk="0" hangingPunct="1">
              <a:spcBef>
                <a:spcPts val="0"/>
              </a:spcBef>
              <a:spcAft>
                <a:spcPts val="0"/>
              </a:spcAft>
            </a:pPr>
            <a:r>
              <a:rPr lang="en-US" sz="1800" b="0" i="0" u="none" strike="noStrike" kern="1200" spc="0" baseline="0" dirty="0">
                <a:ln>
                  <a:noFill/>
                </a:ln>
                <a:solidFill>
                  <a:srgbClr val="FFFFFF"/>
                </a:solidFill>
                <a:effectLst/>
                <a:latin typeface="Arial" panose="020B0604020202020204" pitchFamily="34" charset="0"/>
                <a:cs typeface="Arial" panose="020B0604020202020204" pitchFamily="34" charset="0"/>
              </a:rPr>
              <a:t>of youth at Native Clubs try to help others in need.</a:t>
            </a:r>
          </a:p>
          <a:p>
            <a:pPr marL="0" indent="0" algn="l" rtl="0" eaLnBrk="1" fontAlgn="t" latinLnBrk="0" hangingPunct="1">
              <a:spcBef>
                <a:spcPts val="0"/>
              </a:spcBef>
              <a:spcAft>
                <a:spcPts val="0"/>
              </a:spcAft>
            </a:pPr>
            <a:endParaRPr lang="en-US" sz="1800" b="0" i="0" u="none" strike="noStrike" kern="1200" spc="0" baseline="0" dirty="0">
              <a:ln>
                <a:noFill/>
              </a:ln>
              <a:solidFill>
                <a:srgbClr val="FFFFFF"/>
              </a:solidFill>
              <a:effectLst/>
              <a:latin typeface="Arial" panose="020B0604020202020204" pitchFamily="34" charset="0"/>
              <a:cs typeface="Arial" panose="020B0604020202020204" pitchFamily="34" charset="0"/>
            </a:endParaRPr>
          </a:p>
          <a:p>
            <a:pPr marL="0" indent="0" algn="l" rtl="0" eaLnBrk="1" fontAlgn="t" latinLnBrk="0" hangingPunct="1">
              <a:spcBef>
                <a:spcPts val="0"/>
              </a:spcBef>
              <a:spcAft>
                <a:spcPts val="0"/>
              </a:spcAft>
            </a:pPr>
            <a:r>
              <a:rPr lang="en-US" sz="1800" b="0" i="0" u="none" strike="noStrike" kern="1200" spc="0" baseline="0" dirty="0">
                <a:ln>
                  <a:noFill/>
                </a:ln>
                <a:solidFill>
                  <a:srgbClr val="FFFFFF"/>
                </a:solidFill>
                <a:effectLst/>
                <a:latin typeface="Arial" panose="020B0604020202020204" pitchFamily="34" charset="0"/>
                <a:cs typeface="Arial" panose="020B0604020202020204" pitchFamily="34" charset="0"/>
              </a:rPr>
              <a:t>My personal professional journey has always been an emphasis on the prevention of youth suicide in Native communities.  Through my journey one of the key teachings from elders and cultural advisors is that to truly impact the lives of youth and our tribal communities we must work upstream.  It is my belief that the boys and girl's clubs on native lands are doing this upstream work.  </a:t>
            </a:r>
            <a:endParaRPr lang="en-US" sz="1800" b="0" i="0" u="none" strike="noStrike" dirty="0">
              <a:effectLst/>
              <a:latin typeface="Arial" panose="020B0604020202020204" pitchFamily="34" charset="0"/>
            </a:endParaRPr>
          </a:p>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1482389E-26A6-4528-997C-E74FDE008C7B}" type="slidenum">
              <a:rPr lang="en-US" smtClean="0"/>
              <a:t>6</a:t>
            </a:fld>
            <a:endParaRPr lang="en-US"/>
          </a:p>
        </p:txBody>
      </p:sp>
    </p:spTree>
    <p:extLst>
      <p:ext uri="{BB962C8B-B14F-4D97-AF65-F5344CB8AC3E}">
        <p14:creationId xmlns:p14="http://schemas.microsoft.com/office/powerpoint/2010/main" val="3819725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 y="471488"/>
            <a:ext cx="6629400" cy="3729037"/>
          </a:xfrm>
        </p:spPr>
      </p:sp>
      <p:sp>
        <p:nvSpPr>
          <p:cNvPr id="3" name="Notes Placeholder 2"/>
          <p:cNvSpPr>
            <a:spLocks noGrp="1"/>
          </p:cNvSpPr>
          <p:nvPr>
            <p:ph type="body" idx="1"/>
          </p:nvPr>
        </p:nvSpPr>
        <p:spPr/>
        <p:txBody>
          <a:bodyPr/>
          <a:lstStyle/>
          <a:p>
            <a:r>
              <a:rPr lang="en-US" dirty="0"/>
              <a:t>As we know, Native youth face challenges at higher rates</a:t>
            </a:r>
            <a:r>
              <a:rPr lang="en-US" dirty="0">
                <a:effectLst/>
              </a:rPr>
              <a:t>, including</a:t>
            </a:r>
            <a:r>
              <a:rPr lang="en-US" dirty="0"/>
              <a:t> disparities in health, education and income, compared to other Americans:</a:t>
            </a:r>
          </a:p>
          <a:p>
            <a:pPr marL="171450" indent="-171450">
              <a:buFont typeface="Arial,Sans-Serif"/>
              <a:buChar char="•"/>
            </a:pPr>
            <a:r>
              <a:rPr lang="en-US" dirty="0"/>
              <a:t>18% of Native youth attend college, and only 9% earn college degrees</a:t>
            </a:r>
            <a:endParaRPr lang="en-US" dirty="0">
              <a:cs typeface="Calibri"/>
            </a:endParaRPr>
          </a:p>
          <a:p>
            <a:pPr marL="171450" indent="-171450">
              <a:buFont typeface="Arial,Sans-Serif"/>
              <a:buChar char="•"/>
            </a:pPr>
            <a:r>
              <a:rPr lang="en-US" dirty="0"/>
              <a:t>1 in 3 Native youth (compared to 1 in 6 non-Native) live in poverty</a:t>
            </a:r>
            <a:endParaRPr lang="en-US" dirty="0">
              <a:cs typeface="Calibri"/>
            </a:endParaRPr>
          </a:p>
          <a:p>
            <a:pPr marL="171450" indent="-171450">
              <a:buFont typeface="Arial,Sans-Serif"/>
              <a:buChar char="•"/>
            </a:pPr>
            <a:r>
              <a:rPr lang="en-US" dirty="0"/>
              <a:t>Native youth are more likely to experience alcoholism, obesity and Type I diabetes with a 68% increase in Type II diabetes over </a:t>
            </a:r>
            <a:r>
              <a:rPr lang="en-US" b="0" dirty="0"/>
              <a:t>the </a:t>
            </a:r>
            <a:r>
              <a:rPr lang="en-US" dirty="0"/>
              <a:t>past decade</a:t>
            </a:r>
            <a:endParaRPr lang="en-US" b="0" dirty="0">
              <a:cs typeface="Calibri"/>
            </a:endParaRPr>
          </a:p>
          <a:p>
            <a:pPr marL="0" marR="0" algn="l">
              <a:spcBef>
                <a:spcPts val="0"/>
              </a:spcBef>
              <a:spcAft>
                <a:spcPts val="0"/>
              </a:spcAft>
            </a:pPr>
            <a:endParaRPr lang="en-US" sz="1800" dirty="0">
              <a:effectLst/>
              <a:latin typeface="Arial" panose="020B0604020202020204" pitchFamily="34" charset="0"/>
              <a:ea typeface="Calibri" panose="020F0502020204030204" pitchFamily="34" charset="0"/>
              <a:cs typeface="Arial"/>
            </a:endParaRPr>
          </a:p>
          <a:p>
            <a:pPr marL="0" marR="0" algn="l">
              <a:spcBef>
                <a:spcPts val="0"/>
              </a:spcBef>
              <a:spcAft>
                <a:spcPts val="0"/>
              </a:spcAft>
            </a:pPr>
            <a:r>
              <a:rPr lang="en-US" sz="1800" dirty="0">
                <a:effectLst/>
                <a:latin typeface="Arial" panose="020B0604020202020204" pitchFamily="34" charset="0"/>
                <a:ea typeface="Calibri" panose="020F0502020204030204" pitchFamily="34" charset="0"/>
                <a:cs typeface="Arial"/>
              </a:rPr>
              <a:t>We also know that native youth are impacted by mental health issues.  That is why in addition to the great work of Native clubs they also strive to incorporate trauma informed practices within their club programming and throughout the organizational structures.  Recognizing that there are large gaps of culturally competent mental health providers across Indian country clubs provide a safe place for native youth to thrive.  In communities across Indian country, Boys and Girls clubs are the community hub of hope and light.  That is why the Native Services has the mission by 2025 there will be 250 clubs and serving 130,000 Native youth. </a:t>
            </a:r>
          </a:p>
        </p:txBody>
      </p:sp>
      <p:sp>
        <p:nvSpPr>
          <p:cNvPr id="6" name="Footer Placeholder 5">
            <a:extLst>
              <a:ext uri="{FF2B5EF4-FFF2-40B4-BE49-F238E27FC236}">
                <a16:creationId xmlns:a16="http://schemas.microsoft.com/office/drawing/2014/main" id="{EAB6E330-53F7-4665-87A2-3AEE2040EAE9}"/>
              </a:ext>
            </a:extLst>
          </p:cNvPr>
          <p:cNvSpPr>
            <a:spLocks noGrp="1"/>
          </p:cNvSpPr>
          <p:nvPr>
            <p:ph type="ftr" sz="quarter" idx="4"/>
          </p:nvPr>
        </p:nvSpPr>
        <p:spPr/>
        <p:txBody>
          <a:bodyPr/>
          <a:lstStyle/>
          <a:p>
            <a:r>
              <a:rPr lang="en-US"/>
              <a:t>BOYS &amp; GIRLS CLUBS OF AMERICA</a:t>
            </a:r>
          </a:p>
        </p:txBody>
      </p:sp>
      <p:sp>
        <p:nvSpPr>
          <p:cNvPr id="7" name="Date Placeholder 6">
            <a:extLst>
              <a:ext uri="{FF2B5EF4-FFF2-40B4-BE49-F238E27FC236}">
                <a16:creationId xmlns:a16="http://schemas.microsoft.com/office/drawing/2014/main" id="{6CC72FBC-FC65-4872-A4C9-76A7D67F9974}"/>
              </a:ext>
            </a:extLst>
          </p:cNvPr>
          <p:cNvSpPr>
            <a:spLocks noGrp="1"/>
          </p:cNvSpPr>
          <p:nvPr>
            <p:ph type="dt" idx="1"/>
          </p:nvPr>
        </p:nvSpPr>
        <p:spPr/>
        <p:txBody>
          <a:bodyPr/>
          <a:lstStyle/>
          <a:p>
            <a:fld id="{560CCC03-9BDC-41CE-B0E0-A1B5D605A00F}" type="datetime1">
              <a:rPr lang="en-US" smtClean="0"/>
              <a:t>9/22/2022</a:t>
            </a:fld>
            <a:endParaRPr lang="en-US"/>
          </a:p>
        </p:txBody>
      </p:sp>
      <p:sp>
        <p:nvSpPr>
          <p:cNvPr id="8" name="Slide Number Placeholder 7">
            <a:extLst>
              <a:ext uri="{FF2B5EF4-FFF2-40B4-BE49-F238E27FC236}">
                <a16:creationId xmlns:a16="http://schemas.microsoft.com/office/drawing/2014/main" id="{9E582551-EBD5-49AF-9D88-240A26A286CB}"/>
              </a:ext>
            </a:extLst>
          </p:cNvPr>
          <p:cNvSpPr>
            <a:spLocks noGrp="1"/>
          </p:cNvSpPr>
          <p:nvPr>
            <p:ph type="sldNum" sz="quarter" idx="5"/>
          </p:nvPr>
        </p:nvSpPr>
        <p:spPr/>
        <p:txBody>
          <a:bodyPr/>
          <a:lstStyle/>
          <a:p>
            <a:fld id="{CD6C8C10-20AC-486F-8F5B-9A63971F1299}" type="slidenum">
              <a:rPr lang="en-US" smtClean="0"/>
              <a:t>7</a:t>
            </a:fld>
            <a:endParaRPr lang="en-US"/>
          </a:p>
        </p:txBody>
      </p:sp>
    </p:spTree>
    <p:extLst>
      <p:ext uri="{BB962C8B-B14F-4D97-AF65-F5344CB8AC3E}">
        <p14:creationId xmlns:p14="http://schemas.microsoft.com/office/powerpoint/2010/main" val="819894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 the largest nonprofit service provider to Native youth, BGCA is doing whatever it takes to help Native Clubs build the competencies needed for Native youth to thrive in school, career and in life. </a:t>
            </a:r>
          </a:p>
          <a:p>
            <a:endParaRPr lang="en-US" dirty="0"/>
          </a:p>
          <a:p>
            <a:r>
              <a:rPr lang="en-US" dirty="0"/>
              <a:t>Clubs bring opportunities, teach life skills, provide additional support, role models and mentoring, and so much more. </a:t>
            </a:r>
          </a:p>
        </p:txBody>
      </p:sp>
      <p:sp>
        <p:nvSpPr>
          <p:cNvPr id="4" name="Slide Number Placeholder 3"/>
          <p:cNvSpPr>
            <a:spLocks noGrp="1"/>
          </p:cNvSpPr>
          <p:nvPr>
            <p:ph type="sldNum" sz="quarter" idx="5"/>
          </p:nvPr>
        </p:nvSpPr>
        <p:spPr/>
        <p:txBody>
          <a:bodyPr/>
          <a:lstStyle/>
          <a:p>
            <a:fld id="{1482389E-26A6-4528-997C-E74FDE008C7B}" type="slidenum">
              <a:rPr lang="en-US" smtClean="0"/>
              <a:t>8</a:t>
            </a:fld>
            <a:endParaRPr lang="en-US"/>
          </a:p>
        </p:txBody>
      </p:sp>
    </p:spTree>
    <p:extLst>
      <p:ext uri="{BB962C8B-B14F-4D97-AF65-F5344CB8AC3E}">
        <p14:creationId xmlns:p14="http://schemas.microsoft.com/office/powerpoint/2010/main" val="1044700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82389E-26A6-4528-997C-E74FDE008C7B}" type="slidenum">
              <a:rPr lang="en-US" smtClean="0"/>
              <a:t>9</a:t>
            </a:fld>
            <a:endParaRPr lang="en-US"/>
          </a:p>
        </p:txBody>
      </p:sp>
    </p:spTree>
    <p:extLst>
      <p:ext uri="{BB962C8B-B14F-4D97-AF65-F5344CB8AC3E}">
        <p14:creationId xmlns:p14="http://schemas.microsoft.com/office/powerpoint/2010/main" val="38741450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ption 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3994E4E-6243-4B81-92C9-1E8215CA91EE}"/>
              </a:ext>
            </a:extLst>
          </p:cNvPr>
          <p:cNvSpPr>
            <a:spLocks noGrp="1"/>
          </p:cNvSpPr>
          <p:nvPr>
            <p:ph type="subTitle" idx="1"/>
          </p:nvPr>
        </p:nvSpPr>
        <p:spPr>
          <a:xfrm>
            <a:off x="3581400" y="4938540"/>
            <a:ext cx="7772400" cy="87674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F65B65-77DB-4B76-9052-FB4DE1651D47}"/>
              </a:ext>
            </a:extLst>
          </p:cNvPr>
          <p:cNvSpPr>
            <a:spLocks noGrp="1"/>
          </p:cNvSpPr>
          <p:nvPr>
            <p:ph type="dt" sz="half" idx="10"/>
          </p:nvPr>
        </p:nvSpPr>
        <p:spPr>
          <a:xfrm>
            <a:off x="838200" y="6356350"/>
            <a:ext cx="2743200" cy="365125"/>
          </a:xfrm>
          <a:prstGeom prst="rect">
            <a:avLst/>
          </a:prstGeom>
        </p:spPr>
        <p:txBody>
          <a:bodyPr/>
          <a:lstStyle/>
          <a:p>
            <a:fld id="{AA32C607-C560-4924-B35D-B90C5CA95D4A}" type="datetimeFigureOut">
              <a:rPr lang="en-US" smtClean="0"/>
              <a:t>9/22/2022</a:t>
            </a:fld>
            <a:endParaRPr lang="en-US"/>
          </a:p>
        </p:txBody>
      </p:sp>
      <p:sp>
        <p:nvSpPr>
          <p:cNvPr id="5" name="Footer Placeholder 4">
            <a:extLst>
              <a:ext uri="{FF2B5EF4-FFF2-40B4-BE49-F238E27FC236}">
                <a16:creationId xmlns:a16="http://schemas.microsoft.com/office/drawing/2014/main" id="{2B056837-0E8E-4D57-9516-228953208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4FB576-254B-45AD-99E6-31D0DDDC589F}"/>
              </a:ext>
            </a:extLst>
          </p:cNvPr>
          <p:cNvSpPr>
            <a:spLocks noGrp="1"/>
          </p:cNvSpPr>
          <p:nvPr>
            <p:ph type="sldNum" sz="quarter" idx="12"/>
          </p:nvPr>
        </p:nvSpPr>
        <p:spPr>
          <a:xfrm>
            <a:off x="8610600" y="6356350"/>
            <a:ext cx="2743200" cy="365125"/>
          </a:xfrm>
          <a:prstGeom prst="rect">
            <a:avLst/>
          </a:prstGeom>
        </p:spPr>
        <p:txBody>
          <a:bodyPr/>
          <a:lstStyle/>
          <a:p>
            <a:fld id="{247CDDE0-2EF6-4705-9D06-F2DA53CE654C}" type="slidenum">
              <a:rPr lang="en-US" smtClean="0"/>
              <a:t>‹#›</a:t>
            </a:fld>
            <a:endParaRPr lang="en-US"/>
          </a:p>
        </p:txBody>
      </p:sp>
      <p:sp>
        <p:nvSpPr>
          <p:cNvPr id="2" name="Title 1">
            <a:extLst>
              <a:ext uri="{FF2B5EF4-FFF2-40B4-BE49-F238E27FC236}">
                <a16:creationId xmlns:a16="http://schemas.microsoft.com/office/drawing/2014/main" id="{D35CC3CD-4E92-4A59-926A-DDE007EDE2C5}"/>
              </a:ext>
            </a:extLst>
          </p:cNvPr>
          <p:cNvSpPr>
            <a:spLocks noGrp="1"/>
          </p:cNvSpPr>
          <p:nvPr>
            <p:ph type="ctrTitle"/>
          </p:nvPr>
        </p:nvSpPr>
        <p:spPr>
          <a:xfrm>
            <a:off x="0" y="2550940"/>
            <a:ext cx="6294783" cy="2387600"/>
          </a:xfrm>
        </p:spPr>
        <p:txBody>
          <a:bodyPr anchor="b"/>
          <a:lstStyle>
            <a:lvl1pPr algn="r">
              <a:defRPr sz="6000">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1419DAF6-F9C8-4F53-ACD6-179EBBDE330F}"/>
              </a:ext>
            </a:extLst>
          </p:cNvPr>
          <p:cNvSpPr/>
          <p:nvPr/>
        </p:nvSpPr>
        <p:spPr>
          <a:xfrm>
            <a:off x="5974813" y="3244334"/>
            <a:ext cx="242374" cy="369332"/>
          </a:xfrm>
          <a:prstGeom prst="rect">
            <a:avLst/>
          </a:prstGeom>
        </p:spPr>
        <p:txBody>
          <a:bodyPr wrap="none">
            <a:spAutoFit/>
          </a:bodyPr>
          <a:lstStyle/>
          <a:p>
            <a:r>
              <a:rPr lang="en-US" b="0" i="0">
                <a:solidFill>
                  <a:srgbClr val="000000"/>
                </a:solidFill>
                <a:effectLst/>
                <a:latin typeface="Times New Roman" panose="02020603050405020304" pitchFamily="18" charset="0"/>
              </a:rPr>
              <a:t> </a:t>
            </a:r>
            <a:endParaRPr lang="en-US"/>
          </a:p>
        </p:txBody>
      </p:sp>
      <p:pic>
        <p:nvPicPr>
          <p:cNvPr id="10" name="Picture 9">
            <a:extLst>
              <a:ext uri="{FF2B5EF4-FFF2-40B4-BE49-F238E27FC236}">
                <a16:creationId xmlns:a16="http://schemas.microsoft.com/office/drawing/2014/main" id="{C9A2F68F-DD77-46C5-9085-618DED525AE7}"/>
              </a:ext>
            </a:extLst>
          </p:cNvPr>
          <p:cNvPicPr>
            <a:picLocks noChangeAspect="1"/>
          </p:cNvPicPr>
          <p:nvPr/>
        </p:nvPicPr>
        <p:blipFill rotWithShape="1">
          <a:blip r:embed="rId2"/>
          <a:srcRect t="13603" b="13603"/>
          <a:stretch/>
        </p:blipFill>
        <p:spPr>
          <a:xfrm>
            <a:off x="0" y="0"/>
            <a:ext cx="12192000" cy="6858000"/>
          </a:xfrm>
          <a:prstGeom prst="rect">
            <a:avLst/>
          </a:prstGeom>
        </p:spPr>
      </p:pic>
    </p:spTree>
    <p:extLst>
      <p:ext uri="{BB962C8B-B14F-4D97-AF65-F5344CB8AC3E}">
        <p14:creationId xmlns:p14="http://schemas.microsoft.com/office/powerpoint/2010/main" val="283660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6F3FB-C1C5-447D-ABA5-9C9AB69D0849}"/>
              </a:ext>
            </a:extLst>
          </p:cNvPr>
          <p:cNvSpPr>
            <a:spLocks noGrp="1"/>
          </p:cNvSpPr>
          <p:nvPr>
            <p:ph type="title"/>
          </p:nvPr>
        </p:nvSpPr>
        <p:spPr>
          <a:xfrm>
            <a:off x="5705340" y="1648778"/>
            <a:ext cx="5642109" cy="2852737"/>
          </a:xfrm>
        </p:spPr>
        <p:txBody>
          <a:bodyPr anchor="b"/>
          <a:lstStyle>
            <a:lvl1pPr>
              <a:defRPr sz="6000">
                <a:solidFill>
                  <a:schemeClr val="tx1"/>
                </a:solidFill>
                <a:latin typeface="Franklin Gothic Medium" panose="020B06030201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B76E73D8-8A72-49BC-A454-F7A0C51B18DF}"/>
              </a:ext>
            </a:extLst>
          </p:cNvPr>
          <p:cNvCxnSpPr/>
          <p:nvPr/>
        </p:nvCxnSpPr>
        <p:spPr>
          <a:xfrm>
            <a:off x="5705340" y="4517748"/>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5" name="Picture Placeholder 4">
            <a:extLst>
              <a:ext uri="{FF2B5EF4-FFF2-40B4-BE49-F238E27FC236}">
                <a16:creationId xmlns:a16="http://schemas.microsoft.com/office/drawing/2014/main" id="{D39F3435-1C21-4998-8E85-FFEF4BE2EC50}"/>
              </a:ext>
            </a:extLst>
          </p:cNvPr>
          <p:cNvSpPr>
            <a:spLocks noGrp="1"/>
          </p:cNvSpPr>
          <p:nvPr>
            <p:ph type="pic" sz="quarter" idx="10"/>
          </p:nvPr>
        </p:nvSpPr>
        <p:spPr>
          <a:xfrm>
            <a:off x="0" y="0"/>
            <a:ext cx="5402263" cy="5931392"/>
          </a:xfrm>
        </p:spPr>
        <p:txBody>
          <a:bodyPr/>
          <a:lstStyle/>
          <a:p>
            <a:r>
              <a:rPr lang="en-US"/>
              <a:t>Click icon to add picture</a:t>
            </a:r>
          </a:p>
        </p:txBody>
      </p:sp>
      <p:sp>
        <p:nvSpPr>
          <p:cNvPr id="12" name="Text Placeholder 11">
            <a:extLst>
              <a:ext uri="{FF2B5EF4-FFF2-40B4-BE49-F238E27FC236}">
                <a16:creationId xmlns:a16="http://schemas.microsoft.com/office/drawing/2014/main" id="{754DB52F-7FB3-4CB7-8A16-F1EE7DFCB9D7}"/>
              </a:ext>
            </a:extLst>
          </p:cNvPr>
          <p:cNvSpPr>
            <a:spLocks noGrp="1"/>
          </p:cNvSpPr>
          <p:nvPr>
            <p:ph type="body" sz="quarter" idx="11" hasCustomPrompt="1"/>
          </p:nvPr>
        </p:nvSpPr>
        <p:spPr>
          <a:xfrm>
            <a:off x="5705475" y="4637088"/>
            <a:ext cx="5641975" cy="360362"/>
          </a:xfrm>
        </p:spPr>
        <p:txBody>
          <a:bodyPr>
            <a:noAutofit/>
          </a:bodyPr>
          <a:lstStyle>
            <a:lvl1pPr marL="0" indent="0">
              <a:buNone/>
              <a:defRPr sz="1400" b="1">
                <a:solidFill>
                  <a:srgbClr val="9F9F9F"/>
                </a:solidFill>
                <a:latin typeface="Arial" panose="020B0604020202020204" pitchFamily="34" charset="0"/>
                <a:cs typeface="Arial" panose="020B0604020202020204" pitchFamily="34" charset="0"/>
              </a:defRPr>
            </a:lvl1pPr>
          </a:lstStyle>
          <a:p>
            <a:pPr lvl="0"/>
            <a:r>
              <a:rPr lang="en-US"/>
              <a:t>BOYS &amp; GIRLS CLUBS OF AMERICA AND [PARTNER]</a:t>
            </a:r>
          </a:p>
        </p:txBody>
      </p:sp>
      <p:sp>
        <p:nvSpPr>
          <p:cNvPr id="13" name="Rectangle 12">
            <a:extLst>
              <a:ext uri="{FF2B5EF4-FFF2-40B4-BE49-F238E27FC236}">
                <a16:creationId xmlns:a16="http://schemas.microsoft.com/office/drawing/2014/main" id="{FE2DC956-3414-4FD3-8366-E1D33BDBB69B}"/>
              </a:ext>
            </a:extLst>
          </p:cNvPr>
          <p:cNvSpPr/>
          <p:nvPr/>
        </p:nvSpPr>
        <p:spPr>
          <a:xfrm>
            <a:off x="0" y="5931397"/>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D11F645-D4BE-4CCA-838B-693165B665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5871" y="6026871"/>
            <a:ext cx="1353327" cy="743771"/>
          </a:xfrm>
          <a:prstGeom prst="rect">
            <a:avLst/>
          </a:prstGeom>
        </p:spPr>
      </p:pic>
    </p:spTree>
    <p:extLst>
      <p:ext uri="{BB962C8B-B14F-4D97-AF65-F5344CB8AC3E}">
        <p14:creationId xmlns:p14="http://schemas.microsoft.com/office/powerpoint/2010/main" val="649579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6F3FB-C1C5-447D-ABA5-9C9AB69D0849}"/>
              </a:ext>
            </a:extLst>
          </p:cNvPr>
          <p:cNvSpPr>
            <a:spLocks noGrp="1"/>
          </p:cNvSpPr>
          <p:nvPr>
            <p:ph type="title"/>
          </p:nvPr>
        </p:nvSpPr>
        <p:spPr>
          <a:xfrm>
            <a:off x="5705340" y="1648778"/>
            <a:ext cx="5642109" cy="2852737"/>
          </a:xfrm>
        </p:spPr>
        <p:txBody>
          <a:bodyPr anchor="b"/>
          <a:lstStyle>
            <a:lvl1pPr>
              <a:defRPr sz="6000">
                <a:solidFill>
                  <a:schemeClr val="tx1"/>
                </a:solidFill>
                <a:latin typeface="Franklin Gothic Medium" panose="020B0603020102020204" pitchFamily="34" charset="0"/>
              </a:defRPr>
            </a:lvl1pPr>
          </a:lstStyle>
          <a:p>
            <a:r>
              <a:rPr lang="en-US"/>
              <a:t>Click to edit Master title style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5" name="Picture Placeholder 4">
            <a:extLst>
              <a:ext uri="{FF2B5EF4-FFF2-40B4-BE49-F238E27FC236}">
                <a16:creationId xmlns:a16="http://schemas.microsoft.com/office/drawing/2014/main" id="{D39F3435-1C21-4998-8E85-FFEF4BE2EC50}"/>
              </a:ext>
            </a:extLst>
          </p:cNvPr>
          <p:cNvSpPr>
            <a:spLocks noGrp="1"/>
          </p:cNvSpPr>
          <p:nvPr>
            <p:ph type="pic" sz="quarter" idx="10"/>
          </p:nvPr>
        </p:nvSpPr>
        <p:spPr>
          <a:xfrm>
            <a:off x="0" y="0"/>
            <a:ext cx="5402263" cy="5931392"/>
          </a:xfrm>
        </p:spPr>
        <p:txBody>
          <a:bodyPr/>
          <a:lstStyle/>
          <a:p>
            <a:r>
              <a:rPr lang="en-US"/>
              <a:t>Click icon to add picture</a:t>
            </a:r>
          </a:p>
        </p:txBody>
      </p:sp>
      <p:sp>
        <p:nvSpPr>
          <p:cNvPr id="12" name="Text Placeholder 11">
            <a:extLst>
              <a:ext uri="{FF2B5EF4-FFF2-40B4-BE49-F238E27FC236}">
                <a16:creationId xmlns:a16="http://schemas.microsoft.com/office/drawing/2014/main" id="{754DB52F-7FB3-4CB7-8A16-F1EE7DFCB9D7}"/>
              </a:ext>
            </a:extLst>
          </p:cNvPr>
          <p:cNvSpPr>
            <a:spLocks noGrp="1"/>
          </p:cNvSpPr>
          <p:nvPr>
            <p:ph type="body" sz="quarter" idx="11" hasCustomPrompt="1"/>
          </p:nvPr>
        </p:nvSpPr>
        <p:spPr>
          <a:xfrm>
            <a:off x="5705475" y="4637088"/>
            <a:ext cx="5641975" cy="360362"/>
          </a:xfrm>
        </p:spPr>
        <p:txBody>
          <a:bodyPr>
            <a:noAutofit/>
          </a:bodyPr>
          <a:lstStyle>
            <a:lvl1pPr marL="0" indent="0">
              <a:buNone/>
              <a:defRPr sz="1400" b="1">
                <a:solidFill>
                  <a:srgbClr val="9F9F9F"/>
                </a:solidFill>
                <a:latin typeface="Arial" panose="020B0604020202020204" pitchFamily="34" charset="0"/>
                <a:cs typeface="Arial" panose="020B0604020202020204" pitchFamily="34" charset="0"/>
              </a:defRPr>
            </a:lvl1pPr>
          </a:lstStyle>
          <a:p>
            <a:pPr lvl="0"/>
            <a:r>
              <a:rPr lang="en-US"/>
              <a:t>BOYS &amp; GIRLS CLUBS OF AMERICA AND [PARTNER]</a:t>
            </a:r>
          </a:p>
        </p:txBody>
      </p:sp>
      <p:sp>
        <p:nvSpPr>
          <p:cNvPr id="13" name="Rectangle 12">
            <a:extLst>
              <a:ext uri="{FF2B5EF4-FFF2-40B4-BE49-F238E27FC236}">
                <a16:creationId xmlns:a16="http://schemas.microsoft.com/office/drawing/2014/main" id="{FE2DC956-3414-4FD3-8366-E1D33BDBB69B}"/>
              </a:ext>
            </a:extLst>
          </p:cNvPr>
          <p:cNvSpPr/>
          <p:nvPr/>
        </p:nvSpPr>
        <p:spPr>
          <a:xfrm>
            <a:off x="0" y="5931397"/>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D11F645-D4BE-4CCA-838B-693165B665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5871" y="6026871"/>
            <a:ext cx="1353327" cy="743771"/>
          </a:xfrm>
          <a:prstGeom prst="rect">
            <a:avLst/>
          </a:prstGeom>
        </p:spPr>
      </p:pic>
    </p:spTree>
    <p:extLst>
      <p:ext uri="{BB962C8B-B14F-4D97-AF65-F5344CB8AC3E}">
        <p14:creationId xmlns:p14="http://schemas.microsoft.com/office/powerpoint/2010/main" val="1818325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2D4940-AD8C-4689-875B-53270DF7EB2D}"/>
              </a:ext>
            </a:extLst>
          </p:cNvPr>
          <p:cNvSpPr>
            <a:spLocks noGrp="1"/>
          </p:cNvSpPr>
          <p:nvPr>
            <p:ph sz="half" idx="1"/>
          </p:nvPr>
        </p:nvSpPr>
        <p:spPr>
          <a:xfrm>
            <a:off x="450761" y="1741868"/>
            <a:ext cx="5279479" cy="418141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Fifth level</a:t>
            </a:r>
            <a:endParaRPr lang="en-US"/>
          </a:p>
        </p:txBody>
      </p:sp>
      <p:sp>
        <p:nvSpPr>
          <p:cNvPr id="4" name="Content Placeholder 3">
            <a:extLst>
              <a:ext uri="{FF2B5EF4-FFF2-40B4-BE49-F238E27FC236}">
                <a16:creationId xmlns:a16="http://schemas.microsoft.com/office/drawing/2014/main" id="{FC28FCAD-5D8E-4E34-AF8C-C5B02852DF3F}"/>
              </a:ext>
            </a:extLst>
          </p:cNvPr>
          <p:cNvSpPr>
            <a:spLocks noGrp="1"/>
          </p:cNvSpPr>
          <p:nvPr>
            <p:ph sz="half" idx="2"/>
          </p:nvPr>
        </p:nvSpPr>
        <p:spPr>
          <a:xfrm>
            <a:off x="5882639" y="1741868"/>
            <a:ext cx="5279479" cy="418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E6433EA-21AF-4FBE-80EE-10E3534A1A4F}"/>
              </a:ext>
            </a:extLst>
          </p:cNvPr>
          <p:cNvSpPr>
            <a:spLocks noGrp="1"/>
          </p:cNvSpPr>
          <p:nvPr>
            <p:ph type="title" hasCustomPrompt="1"/>
          </p:nvPr>
        </p:nvSpPr>
        <p:spPr>
          <a:xfrm>
            <a:off x="450761" y="812020"/>
            <a:ext cx="11101159" cy="647115"/>
          </a:xfrm>
        </p:spPr>
        <p:txBody>
          <a:bodyPr>
            <a:noAutofit/>
          </a:bodyPr>
          <a:lstStyle>
            <a:lvl1pPr>
              <a:defRPr sz="4000" baseline="0">
                <a:solidFill>
                  <a:schemeClr val="tx1"/>
                </a:solidFill>
              </a:defRPr>
            </a:lvl1pPr>
          </a:lstStyle>
          <a:p>
            <a:r>
              <a:rPr lang="en-US"/>
              <a:t>Slide Title</a:t>
            </a:r>
          </a:p>
        </p:txBody>
      </p:sp>
      <p:cxnSp>
        <p:nvCxnSpPr>
          <p:cNvPr id="7" name="Straight Connector 6">
            <a:extLst>
              <a:ext uri="{FF2B5EF4-FFF2-40B4-BE49-F238E27FC236}">
                <a16:creationId xmlns:a16="http://schemas.microsoft.com/office/drawing/2014/main" id="{D57313F3-EAA5-4DE0-A4F1-8A727140E1DE}"/>
              </a:ext>
            </a:extLst>
          </p:cNvPr>
          <p:cNvCxnSpPr>
            <a:cxnSpLocks/>
          </p:cNvCxnSpPr>
          <p:nvPr/>
        </p:nvCxnSpPr>
        <p:spPr>
          <a:xfrm>
            <a:off x="570914" y="1600596"/>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7DA63F3-CB77-49FD-B4B4-FD7AC3472988}"/>
              </a:ext>
            </a:extLst>
          </p:cNvPr>
          <p:cNvSpPr>
            <a:spLocks noGrp="1"/>
          </p:cNvSpPr>
          <p:nvPr>
            <p:ph type="body" idx="10" hasCustomPrompt="1"/>
          </p:nvPr>
        </p:nvSpPr>
        <p:spPr>
          <a:xfrm>
            <a:off x="450761" y="529287"/>
            <a:ext cx="1110115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
        <p:nvSpPr>
          <p:cNvPr id="10" name="Rectangle 9"/>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Tree>
    <p:extLst>
      <p:ext uri="{BB962C8B-B14F-4D97-AF65-F5344CB8AC3E}">
        <p14:creationId xmlns:p14="http://schemas.microsoft.com/office/powerpoint/2010/main" val="150848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516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D2D47E-5161-4A36-A3A0-F4F849AB8F04}"/>
              </a:ext>
            </a:extLst>
          </p:cNvPr>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5BDD416-2EA8-4942-AD38-22CF7360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Tree>
    <p:extLst>
      <p:ext uri="{BB962C8B-B14F-4D97-AF65-F5344CB8AC3E}">
        <p14:creationId xmlns:p14="http://schemas.microsoft.com/office/powerpoint/2010/main" val="1072123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Footer Only">
    <p:spTree>
      <p:nvGrpSpPr>
        <p:cNvPr id="1" name=""/>
        <p:cNvGrpSpPr/>
        <p:nvPr/>
      </p:nvGrpSpPr>
      <p:grpSpPr>
        <a:xfrm>
          <a:off x="0" y="0"/>
          <a:ext cx="0" cy="0"/>
          <a:chOff x="0" y="0"/>
          <a:chExt cx="0" cy="0"/>
        </a:xfrm>
      </p:grpSpPr>
      <p:sp>
        <p:nvSpPr>
          <p:cNvPr id="8" name="Rectangle 7"/>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10" name="Title 1">
            <a:extLst>
              <a:ext uri="{FF2B5EF4-FFF2-40B4-BE49-F238E27FC236}">
                <a16:creationId xmlns:a16="http://schemas.microsoft.com/office/drawing/2014/main" id="{ED18A51D-08F7-42D8-9BBA-29F59D48493B}"/>
              </a:ext>
            </a:extLst>
          </p:cNvPr>
          <p:cNvSpPr>
            <a:spLocks noGrp="1"/>
          </p:cNvSpPr>
          <p:nvPr>
            <p:ph type="title" hasCustomPrompt="1"/>
          </p:nvPr>
        </p:nvSpPr>
        <p:spPr>
          <a:xfrm>
            <a:off x="450761" y="812020"/>
            <a:ext cx="11101159" cy="647115"/>
          </a:xfrm>
        </p:spPr>
        <p:txBody>
          <a:bodyPr>
            <a:noAutofit/>
          </a:bodyPr>
          <a:lstStyle>
            <a:lvl1pPr>
              <a:defRPr sz="4000" baseline="0">
                <a:solidFill>
                  <a:schemeClr val="tx1"/>
                </a:solidFill>
              </a:defRPr>
            </a:lvl1pPr>
          </a:lstStyle>
          <a:p>
            <a:r>
              <a:rPr lang="en-US"/>
              <a:t>Slide Title</a:t>
            </a:r>
          </a:p>
        </p:txBody>
      </p:sp>
      <p:cxnSp>
        <p:nvCxnSpPr>
          <p:cNvPr id="11" name="Straight Connector 10">
            <a:extLst>
              <a:ext uri="{FF2B5EF4-FFF2-40B4-BE49-F238E27FC236}">
                <a16:creationId xmlns:a16="http://schemas.microsoft.com/office/drawing/2014/main" id="{0BA2ED01-8E08-43B2-9DBE-073430CD5ABA}"/>
              </a:ext>
            </a:extLst>
          </p:cNvPr>
          <p:cNvCxnSpPr>
            <a:cxnSpLocks/>
          </p:cNvCxnSpPr>
          <p:nvPr/>
        </p:nvCxnSpPr>
        <p:spPr>
          <a:xfrm>
            <a:off x="570914" y="1600596"/>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10F17A1C-B274-415A-98D3-AA70A93CE841}"/>
              </a:ext>
            </a:extLst>
          </p:cNvPr>
          <p:cNvSpPr>
            <a:spLocks noGrp="1"/>
          </p:cNvSpPr>
          <p:nvPr>
            <p:ph type="body" idx="10" hasCustomPrompt="1"/>
          </p:nvPr>
        </p:nvSpPr>
        <p:spPr>
          <a:xfrm>
            <a:off x="450761" y="529287"/>
            <a:ext cx="1110115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Tree>
    <p:extLst>
      <p:ext uri="{BB962C8B-B14F-4D97-AF65-F5344CB8AC3E}">
        <p14:creationId xmlns:p14="http://schemas.microsoft.com/office/powerpoint/2010/main" val="3451461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Footer Only - no line">
    <p:spTree>
      <p:nvGrpSpPr>
        <p:cNvPr id="1" name=""/>
        <p:cNvGrpSpPr/>
        <p:nvPr/>
      </p:nvGrpSpPr>
      <p:grpSpPr>
        <a:xfrm>
          <a:off x="0" y="0"/>
          <a:ext cx="0" cy="0"/>
          <a:chOff x="0" y="0"/>
          <a:chExt cx="0" cy="0"/>
        </a:xfrm>
      </p:grpSpPr>
      <p:sp>
        <p:nvSpPr>
          <p:cNvPr id="8" name="Rectangle 7"/>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10" name="Title 1">
            <a:extLst>
              <a:ext uri="{FF2B5EF4-FFF2-40B4-BE49-F238E27FC236}">
                <a16:creationId xmlns:a16="http://schemas.microsoft.com/office/drawing/2014/main" id="{ED18A51D-08F7-42D8-9BBA-29F59D48493B}"/>
              </a:ext>
            </a:extLst>
          </p:cNvPr>
          <p:cNvSpPr>
            <a:spLocks noGrp="1"/>
          </p:cNvSpPr>
          <p:nvPr>
            <p:ph type="title" hasCustomPrompt="1"/>
          </p:nvPr>
        </p:nvSpPr>
        <p:spPr>
          <a:xfrm>
            <a:off x="450761" y="812020"/>
            <a:ext cx="11101159" cy="647115"/>
          </a:xfrm>
        </p:spPr>
        <p:txBody>
          <a:bodyPr>
            <a:noAutofit/>
          </a:bodyPr>
          <a:lstStyle>
            <a:lvl1pPr>
              <a:defRPr sz="4000" baseline="0">
                <a:solidFill>
                  <a:schemeClr val="tx1"/>
                </a:solidFill>
              </a:defRPr>
            </a:lvl1pPr>
          </a:lstStyle>
          <a:p>
            <a:r>
              <a:rPr lang="en-US"/>
              <a:t>Slide Title</a:t>
            </a:r>
          </a:p>
        </p:txBody>
      </p:sp>
      <p:sp>
        <p:nvSpPr>
          <p:cNvPr id="12" name="Text Placeholder 2">
            <a:extLst>
              <a:ext uri="{FF2B5EF4-FFF2-40B4-BE49-F238E27FC236}">
                <a16:creationId xmlns:a16="http://schemas.microsoft.com/office/drawing/2014/main" id="{10F17A1C-B274-415A-98D3-AA70A93CE841}"/>
              </a:ext>
            </a:extLst>
          </p:cNvPr>
          <p:cNvSpPr>
            <a:spLocks noGrp="1"/>
          </p:cNvSpPr>
          <p:nvPr>
            <p:ph type="body" idx="10" hasCustomPrompt="1"/>
          </p:nvPr>
        </p:nvSpPr>
        <p:spPr>
          <a:xfrm>
            <a:off x="450761" y="529287"/>
            <a:ext cx="1110115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Tree>
    <p:extLst>
      <p:ext uri="{BB962C8B-B14F-4D97-AF65-F5344CB8AC3E}">
        <p14:creationId xmlns:p14="http://schemas.microsoft.com/office/powerpoint/2010/main" val="1822873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eft Side Content Only">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42D4940-AD8C-4689-875B-53270DF7EB2D}"/>
              </a:ext>
            </a:extLst>
          </p:cNvPr>
          <p:cNvSpPr>
            <a:spLocks noGrp="1"/>
          </p:cNvSpPr>
          <p:nvPr>
            <p:ph sz="half" idx="1"/>
          </p:nvPr>
        </p:nvSpPr>
        <p:spPr>
          <a:xfrm>
            <a:off x="450761" y="1741868"/>
            <a:ext cx="5834129" cy="418141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Fifth level</a:t>
            </a:r>
            <a:endParaRPr lang="en-US"/>
          </a:p>
        </p:txBody>
      </p:sp>
      <p:sp>
        <p:nvSpPr>
          <p:cNvPr id="7" name="Title 1">
            <a:extLst>
              <a:ext uri="{FF2B5EF4-FFF2-40B4-BE49-F238E27FC236}">
                <a16:creationId xmlns:a16="http://schemas.microsoft.com/office/drawing/2014/main" id="{AE6433EA-21AF-4FBE-80EE-10E3534A1A4F}"/>
              </a:ext>
            </a:extLst>
          </p:cNvPr>
          <p:cNvSpPr>
            <a:spLocks noGrp="1"/>
          </p:cNvSpPr>
          <p:nvPr>
            <p:ph type="title" hasCustomPrompt="1"/>
          </p:nvPr>
        </p:nvSpPr>
        <p:spPr>
          <a:xfrm>
            <a:off x="449035" y="812020"/>
            <a:ext cx="5834129" cy="647115"/>
          </a:xfrm>
        </p:spPr>
        <p:txBody>
          <a:bodyPr>
            <a:noAutofit/>
          </a:bodyPr>
          <a:lstStyle>
            <a:lvl1pPr>
              <a:defRPr sz="4000" baseline="0">
                <a:solidFill>
                  <a:schemeClr val="tx1"/>
                </a:solidFill>
              </a:defRPr>
            </a:lvl1pPr>
          </a:lstStyle>
          <a:p>
            <a:r>
              <a:rPr lang="en-US"/>
              <a:t>Slide Title</a:t>
            </a:r>
          </a:p>
        </p:txBody>
      </p:sp>
      <p:cxnSp>
        <p:nvCxnSpPr>
          <p:cNvPr id="8" name="Straight Connector 7">
            <a:extLst>
              <a:ext uri="{FF2B5EF4-FFF2-40B4-BE49-F238E27FC236}">
                <a16:creationId xmlns:a16="http://schemas.microsoft.com/office/drawing/2014/main" id="{D57313F3-EAA5-4DE0-A4F1-8A727140E1DE}"/>
              </a:ext>
            </a:extLst>
          </p:cNvPr>
          <p:cNvCxnSpPr/>
          <p:nvPr/>
        </p:nvCxnSpPr>
        <p:spPr>
          <a:xfrm>
            <a:off x="570914" y="1600596"/>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7DA63F3-CB77-49FD-B4B4-FD7AC3472988}"/>
              </a:ext>
            </a:extLst>
          </p:cNvPr>
          <p:cNvSpPr>
            <a:spLocks noGrp="1"/>
          </p:cNvSpPr>
          <p:nvPr>
            <p:ph type="body" idx="10" hasCustomPrompt="1"/>
          </p:nvPr>
        </p:nvSpPr>
        <p:spPr>
          <a:xfrm>
            <a:off x="449035" y="529287"/>
            <a:ext cx="583412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
        <p:nvSpPr>
          <p:cNvPr id="12" name="Picture Placeholder 2">
            <a:extLst>
              <a:ext uri="{FF2B5EF4-FFF2-40B4-BE49-F238E27FC236}">
                <a16:creationId xmlns:a16="http://schemas.microsoft.com/office/drawing/2014/main" id="{DD802CAD-3E6B-47C8-8653-5FFEA4A51DEC}"/>
              </a:ext>
            </a:extLst>
          </p:cNvPr>
          <p:cNvSpPr>
            <a:spLocks noGrp="1"/>
          </p:cNvSpPr>
          <p:nvPr>
            <p:ph type="pic" sz="quarter" idx="11"/>
          </p:nvPr>
        </p:nvSpPr>
        <p:spPr>
          <a:xfrm>
            <a:off x="6576811" y="0"/>
            <a:ext cx="5615189" cy="5923275"/>
          </a:xfrm>
        </p:spPr>
        <p:txBody>
          <a:bodyPr/>
          <a:lstStyle/>
          <a:p>
            <a:r>
              <a:rPr lang="en-US"/>
              <a:t>Click icon to add picture</a:t>
            </a:r>
          </a:p>
        </p:txBody>
      </p:sp>
      <p:sp>
        <p:nvSpPr>
          <p:cNvPr id="15" name="Rectangle 14">
            <a:extLst>
              <a:ext uri="{FF2B5EF4-FFF2-40B4-BE49-F238E27FC236}">
                <a16:creationId xmlns:a16="http://schemas.microsoft.com/office/drawing/2014/main" id="{5E484AF4-E852-4572-A42F-F034B41C0AAF}"/>
              </a:ext>
            </a:extLst>
          </p:cNvPr>
          <p:cNvSpPr/>
          <p:nvPr/>
        </p:nvSpPr>
        <p:spPr>
          <a:xfrm>
            <a:off x="0" y="5923280"/>
            <a:ext cx="12191999"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0721DD4-5655-4372-8905-C25EFA4CB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Tree>
    <p:extLst>
      <p:ext uri="{BB962C8B-B14F-4D97-AF65-F5344CB8AC3E}">
        <p14:creationId xmlns:p14="http://schemas.microsoft.com/office/powerpoint/2010/main" val="2048756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Left Side Content Only">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42D4940-AD8C-4689-875B-53270DF7EB2D}"/>
              </a:ext>
            </a:extLst>
          </p:cNvPr>
          <p:cNvSpPr>
            <a:spLocks noGrp="1"/>
          </p:cNvSpPr>
          <p:nvPr>
            <p:ph sz="half" idx="1"/>
          </p:nvPr>
        </p:nvSpPr>
        <p:spPr>
          <a:xfrm>
            <a:off x="450761" y="1741868"/>
            <a:ext cx="5834129" cy="418141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Fifth level</a:t>
            </a:r>
            <a:endParaRPr lang="en-US"/>
          </a:p>
        </p:txBody>
      </p:sp>
      <p:sp>
        <p:nvSpPr>
          <p:cNvPr id="7" name="Title 1">
            <a:extLst>
              <a:ext uri="{FF2B5EF4-FFF2-40B4-BE49-F238E27FC236}">
                <a16:creationId xmlns:a16="http://schemas.microsoft.com/office/drawing/2014/main" id="{AE6433EA-21AF-4FBE-80EE-10E3534A1A4F}"/>
              </a:ext>
            </a:extLst>
          </p:cNvPr>
          <p:cNvSpPr>
            <a:spLocks noGrp="1"/>
          </p:cNvSpPr>
          <p:nvPr>
            <p:ph type="title" hasCustomPrompt="1"/>
          </p:nvPr>
        </p:nvSpPr>
        <p:spPr>
          <a:xfrm>
            <a:off x="449035" y="812020"/>
            <a:ext cx="5834129" cy="647115"/>
          </a:xfrm>
        </p:spPr>
        <p:txBody>
          <a:bodyPr>
            <a:noAutofit/>
          </a:bodyPr>
          <a:lstStyle>
            <a:lvl1pPr>
              <a:defRPr sz="4000" baseline="0">
                <a:solidFill>
                  <a:schemeClr val="tx1"/>
                </a:solidFill>
              </a:defRPr>
            </a:lvl1pPr>
          </a:lstStyle>
          <a:p>
            <a:r>
              <a:rPr lang="en-US"/>
              <a:t>Slide Title</a:t>
            </a:r>
          </a:p>
        </p:txBody>
      </p:sp>
      <p:sp>
        <p:nvSpPr>
          <p:cNvPr id="9" name="Text Placeholder 2">
            <a:extLst>
              <a:ext uri="{FF2B5EF4-FFF2-40B4-BE49-F238E27FC236}">
                <a16:creationId xmlns:a16="http://schemas.microsoft.com/office/drawing/2014/main" id="{C7DA63F3-CB77-49FD-B4B4-FD7AC3472988}"/>
              </a:ext>
            </a:extLst>
          </p:cNvPr>
          <p:cNvSpPr>
            <a:spLocks noGrp="1"/>
          </p:cNvSpPr>
          <p:nvPr>
            <p:ph type="body" idx="10" hasCustomPrompt="1"/>
          </p:nvPr>
        </p:nvSpPr>
        <p:spPr>
          <a:xfrm>
            <a:off x="449035" y="529287"/>
            <a:ext cx="583412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
        <p:nvSpPr>
          <p:cNvPr id="12" name="Picture Placeholder 2">
            <a:extLst>
              <a:ext uri="{FF2B5EF4-FFF2-40B4-BE49-F238E27FC236}">
                <a16:creationId xmlns:a16="http://schemas.microsoft.com/office/drawing/2014/main" id="{DD802CAD-3E6B-47C8-8653-5FFEA4A51DEC}"/>
              </a:ext>
            </a:extLst>
          </p:cNvPr>
          <p:cNvSpPr>
            <a:spLocks noGrp="1"/>
          </p:cNvSpPr>
          <p:nvPr>
            <p:ph type="pic" sz="quarter" idx="11"/>
          </p:nvPr>
        </p:nvSpPr>
        <p:spPr>
          <a:xfrm>
            <a:off x="6576811" y="0"/>
            <a:ext cx="5615189" cy="5923275"/>
          </a:xfrm>
        </p:spPr>
        <p:txBody>
          <a:bodyPr/>
          <a:lstStyle/>
          <a:p>
            <a:r>
              <a:rPr lang="en-US"/>
              <a:t>Click icon to add picture</a:t>
            </a:r>
          </a:p>
        </p:txBody>
      </p:sp>
      <p:sp>
        <p:nvSpPr>
          <p:cNvPr id="15" name="Rectangle 14">
            <a:extLst>
              <a:ext uri="{FF2B5EF4-FFF2-40B4-BE49-F238E27FC236}">
                <a16:creationId xmlns:a16="http://schemas.microsoft.com/office/drawing/2014/main" id="{5E484AF4-E852-4572-A42F-F034B41C0AAF}"/>
              </a:ext>
            </a:extLst>
          </p:cNvPr>
          <p:cNvSpPr/>
          <p:nvPr/>
        </p:nvSpPr>
        <p:spPr>
          <a:xfrm>
            <a:off x="0" y="5923280"/>
            <a:ext cx="12191999"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0721DD4-5655-4372-8905-C25EFA4CB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Tree>
    <p:extLst>
      <p:ext uri="{BB962C8B-B14F-4D97-AF65-F5344CB8AC3E}">
        <p14:creationId xmlns:p14="http://schemas.microsoft.com/office/powerpoint/2010/main" val="781816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42D4940-AD8C-4689-875B-53270DF7EB2D}"/>
              </a:ext>
            </a:extLst>
          </p:cNvPr>
          <p:cNvSpPr>
            <a:spLocks noGrp="1"/>
          </p:cNvSpPr>
          <p:nvPr>
            <p:ph sz="half" idx="1"/>
          </p:nvPr>
        </p:nvSpPr>
        <p:spPr>
          <a:xfrm>
            <a:off x="5936776" y="2149642"/>
            <a:ext cx="5952422" cy="377363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Fifth level</a:t>
            </a:r>
            <a:endParaRPr lang="en-US"/>
          </a:p>
        </p:txBody>
      </p:sp>
      <p:sp>
        <p:nvSpPr>
          <p:cNvPr id="6" name="Title 1">
            <a:extLst>
              <a:ext uri="{FF2B5EF4-FFF2-40B4-BE49-F238E27FC236}">
                <a16:creationId xmlns:a16="http://schemas.microsoft.com/office/drawing/2014/main" id="{AE6433EA-21AF-4FBE-80EE-10E3534A1A4F}"/>
              </a:ext>
            </a:extLst>
          </p:cNvPr>
          <p:cNvSpPr>
            <a:spLocks noGrp="1"/>
          </p:cNvSpPr>
          <p:nvPr>
            <p:ph type="title" hasCustomPrompt="1"/>
          </p:nvPr>
        </p:nvSpPr>
        <p:spPr>
          <a:xfrm>
            <a:off x="5936776" y="812015"/>
            <a:ext cx="5949292" cy="869559"/>
          </a:xfrm>
        </p:spPr>
        <p:txBody>
          <a:bodyPr>
            <a:noAutofit/>
          </a:bodyPr>
          <a:lstStyle>
            <a:lvl1pPr>
              <a:defRPr sz="4000" baseline="0">
                <a:solidFill>
                  <a:schemeClr val="tx1"/>
                </a:solidFill>
              </a:defRPr>
            </a:lvl1pPr>
          </a:lstStyle>
          <a:p>
            <a:r>
              <a:rPr lang="en-US"/>
              <a:t>Slide Title</a:t>
            </a:r>
          </a:p>
        </p:txBody>
      </p:sp>
      <p:cxnSp>
        <p:nvCxnSpPr>
          <p:cNvPr id="7" name="Straight Connector 6">
            <a:extLst>
              <a:ext uri="{FF2B5EF4-FFF2-40B4-BE49-F238E27FC236}">
                <a16:creationId xmlns:a16="http://schemas.microsoft.com/office/drawing/2014/main" id="{D57313F3-EAA5-4DE0-A4F1-8A727140E1DE}"/>
              </a:ext>
            </a:extLst>
          </p:cNvPr>
          <p:cNvCxnSpPr>
            <a:cxnSpLocks/>
          </p:cNvCxnSpPr>
          <p:nvPr/>
        </p:nvCxnSpPr>
        <p:spPr>
          <a:xfrm>
            <a:off x="6096000" y="1777055"/>
            <a:ext cx="1402557"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C7DA63F3-CB77-49FD-B4B4-FD7AC3472988}"/>
              </a:ext>
            </a:extLst>
          </p:cNvPr>
          <p:cNvSpPr>
            <a:spLocks noGrp="1"/>
          </p:cNvSpPr>
          <p:nvPr>
            <p:ph type="body" idx="10" hasCustomPrompt="1"/>
          </p:nvPr>
        </p:nvSpPr>
        <p:spPr>
          <a:xfrm>
            <a:off x="5936776" y="529282"/>
            <a:ext cx="5949292"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
        <p:nvSpPr>
          <p:cNvPr id="9" name="Rectangle 8"/>
          <p:cNvSpPr/>
          <p:nvPr/>
        </p:nvSpPr>
        <p:spPr>
          <a:xfrm>
            <a:off x="0" y="5923280"/>
            <a:ext cx="12191999"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11" name="Picture Placeholder 2">
            <a:extLst>
              <a:ext uri="{FF2B5EF4-FFF2-40B4-BE49-F238E27FC236}">
                <a16:creationId xmlns:a16="http://schemas.microsoft.com/office/drawing/2014/main" id="{F830454F-E51E-49B9-9116-0727B40F16F2}"/>
              </a:ext>
            </a:extLst>
          </p:cNvPr>
          <p:cNvSpPr>
            <a:spLocks noGrp="1"/>
          </p:cNvSpPr>
          <p:nvPr>
            <p:ph type="pic" sz="quarter" idx="11"/>
          </p:nvPr>
        </p:nvSpPr>
        <p:spPr>
          <a:xfrm>
            <a:off x="-1" y="-1"/>
            <a:ext cx="5615189" cy="5923275"/>
          </a:xfrm>
        </p:spPr>
        <p:txBody>
          <a:bodyPr/>
          <a:lstStyle/>
          <a:p>
            <a:r>
              <a:rPr lang="en-US"/>
              <a:t>Click icon to add picture</a:t>
            </a:r>
          </a:p>
        </p:txBody>
      </p:sp>
    </p:spTree>
    <p:extLst>
      <p:ext uri="{BB962C8B-B14F-4D97-AF65-F5344CB8AC3E}">
        <p14:creationId xmlns:p14="http://schemas.microsoft.com/office/powerpoint/2010/main" val="3030906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Option 2">
    <p:spTree>
      <p:nvGrpSpPr>
        <p:cNvPr id="1" name=""/>
        <p:cNvGrpSpPr/>
        <p:nvPr/>
      </p:nvGrpSpPr>
      <p:grpSpPr>
        <a:xfrm>
          <a:off x="0" y="0"/>
          <a:ext cx="0" cy="0"/>
          <a:chOff x="0" y="0"/>
          <a:chExt cx="0" cy="0"/>
        </a:xfrm>
      </p:grpSpPr>
      <p:sp>
        <p:nvSpPr>
          <p:cNvPr id="4" name="AutoShape 3" descr="data:image/jpeg;base64,/9j/4AAQSkZJRgABAQEAYABgAAD/2wBDAAMCAgMCAgMDAwMEAwMEBQgFBQQEBQoHBwYIDAoMDAsKCwsNDhIQDQ4RDgsLEBYQERMUFRUVDA8XGBYUGBIUFRT/2wBDAQMEBAUEBQkFBQkUDQsNFBQUFBQUFBQUFBQUFBQUFBQUFBQUFBQUFBQUFBQUFBQUFBQUFBQUFBQUFBQUFBQUFBT/wAARCAKrBA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Nw9KXPtX5nWH7WnxRsVXzPEd0//AF8WkZ/9kFdJZfto/EeHb5uoWcv/AF209f6EU/ZyJ5n2P0O/Gj8a+ELH9uDxpH/rk0ef/etmT+T1vWf7cfiLjzdG0eX/AHWlT+po5ZC5vI+0qK+RrT9tzUGx53huyb/rnduP5qa2bX9tJJP9b4Yz/wBc7z/FKmz7BzI+oKK+dYP2x9Lk/wBZ4cul/wBy5Q/zArQt/wBrjQJPv6NqCf7rRn+oo17D5ke9UV4rb/tU+F5PvWWpp/2zQ/yatCH9pfwjJ1GoJ9bbP8jQHMj1qmMoYEHkHtXmcf7RHg6T/l5uk/3rVv6Vbj+PXg6T/mJSJ/vWz/4UXDmR5/460mTwp4gltgn+iyfvbd/VSen1U8flWAmrDdivQPH3jnwX4z0B4U1lEvYcy2zmJ/vY+6eOjdD+deJrqv8AtVDjfYTsdvHqoar1nrZhmSRG2upBHsRXBR6r/tVbj1Uf3qTiNSPqrQtWi1zS4LyLpIvK/wB1h1H4GtDjtXg/wt+IUOi3zWN7OqWNwciR24jfsT6A9DXs6eJNJk+7qdm30nX/ABq011KutzToqius2Dfdvbdv92Vf8alW/tm+7cRt/uuP8ad13As0VCJ4m6Ojf8CFSbw3RhRoA6iiimAUUUUAFFFFABRScUcUALRRRQAUUUUAFFFFABRRRQAUUUUAFFFFABRRRQAUUUUAFFFFABRRRQAUUUUAFFFFABRRRQAUUUUAFRTNthc+imparX7+XY3DHtEx/SkwOL+1UTXgS3c+grH+3bf4qgvtQC2jfN1ZV/M1zPYs2lvK0NGk87ULdf8Aaz+Qrl0uvlro/CLefqYP91Sf6UooDt6TaKWiusgYYweoFNMEbdUX8qkyKMigZA1nE3WNajOnwH+DH+6xq3z60c+tTZdguyp/Z8fYuv0Y0n9n7fuzSL/wKrnPrRz60cq7BdlX7G/adv8AgSg002cjfxo3+9GKuZFGRS5UPmZiaj4dg1WNY7u1tbhFO4K6nr61Jb6WLO2S3htYUhj+4iMQBmtiijkQ+Z2sZLWbL/y7t/wGSk+zbf8AlhMv+7g1rYFGBS5EHMzFaAf9Nl/3o6ayL/z1ZfrGa3MH1owfWp5PMOYwWG7pNH/wLIo8uT+F42/7aVuGNG6qKYbWFusS/wDfNHIPmMVo7jsqt/usKZtuVblHrabT7dv+WS/hTf7Ng7Ky/wC6xpcjHzIxmkmTqjf98mozdN3rb/s8dpZl/wCBUjae/a4f/gSg0cjHzIxlvD3o+2VrNpsrf8tYz/vRCoW0l2/5ZWzf8BIpcr7C5kZv2w/3qT7YavNpJ/59Yz/uORUT6P8A9O8i/wC7ID/Ops+xVyncaolvG0kjqiKMlm6AVxza1e+PL57TT2aDS4z+9uW4z/nsO9bviTwP/wAJCsUUt1f29qpy0MaKQ/1Nadro9tpdnFa2qvb28fRGiPX1J7mp5W9zRNJX6jtNhttJs1t7VNqDq7dXPqat/bjVNrb0uE/4EpFM+yyfwyxt/wBtKZHqXvt57U4akw7tWb9luf7m7/dYUx4bhOsD/wDfNGoGt/ajdyT/AL1I2pBuCiN/vKKxWeReqOv+8ppn2nb1o1HZm01zA3W3hb/gNN323/Pvt/3HIrF+1Ds1DXQqdA1NrzIO32hP92X/ABpfOT+G6uF/3sGsP7V/tUNef7VAWNzzn/hvf++4v8DTftFyv3bi3f8A3lIrE+2f7VDXhpWCxsteXnZbZ/8AdlI/mKb/AGheK2DZ7/8AclU1jtff7VJ9upjsaza1Mn37C5/4CoP8jVe58VW1nG0lws1ug6tJEQB+NcvrXjq00eRbdd95ft/q7W35cn3x0qkmlal4gZZvEFw0Fvncul27flvNTd9ClFbs3dS+ICTL5emMjuTg3Einy0/TmjS5tMST7VdajHf3p/5aTNgD/dU9KsW91HYwrDbokESjARFGKR75ZV+eKF/96IH+lFncNNka66xDJ92eNv8AdYU77du6Nurn3+wu3zWFq3/bPH8qhNvpv/PkI/8ArnKy/wBad2TZf1/w50v2w0xr4/3q5trexb7rXkX+5cn+tM8uFeU1G/j/AN7a/wDMUczC3mdL9t96ja+H96ubZX2/LrL/APbS2B/lTGa72/LqVm/+/CyUcwcp0jX9RtqFc0z6ivSXT5f92Up/MVE82qKvFrby/wDXO5X+tK4cp0ragP71QvqH+1XMPeamv3tJuG/3JEP9aqTaxdR/f0u/X/tln+RouPkZ1r6l/tVWfUv9quOm8TJH/rILqL/ftnH9KoyeNLBfvXGz/fjYfzFHMh8r7HbvqQVvvVUk1TdyGriJPHGmb8DUbf8A4FIBWBqnxS06O5W00/8A4ml6/ASFgIwfdzwKLgonpkmqBv4q5vVPHllZzNbws9/edBbWvzn8T0H41yHkajrw36tqiRW55+w6fJgfRpOp/CtazW00m3WGygS3i/uovX6nqaoNCSaTWtb5vJ10m1P/ACwtmzKR/tP2/Cp7W3stJj22sCpnq7cufqTzVCbVKoTap6NQDPFY4VZdpXc3+1V+2jG1tyq3+ztrK8P61Ya9D5llOsrD70fSRD6FTyDW/DH90/dava5Tm1TsxEsbd25t42/3ox/hU8Og6f8AMfsVvyef3Qqxbxndnb82KuwxFVx+NTyhqU08PaU23dptt/37FWE8J6Ozc6dCv+0uRj9auxwlt2KtxpS5R6mang/R2bH2Jf8AgLN/jVqPwfpG5R9jYf7srf41pxx+lWVX1qXEZlJ4N0ntFMv+7O1TR+DdNVlw1yq9/wB7/wDWrXRasRqGpWHZGQvhHT/4Zbpf+2o/wqb/AIRKwXpcXi/8CU/0rVVPmqVEqbByrscnq2n2+ibHla/a1b71wmxxH/vDrj3ratvB9teW6TWurSyxMMq6xqR+hrV2B9ynay9+9c9NoN5oNy99oLKqscy6e7fu5PXb/dP6UJFqMXoO/wCEJ1ZW+W8tm/3sinL4P1tWwJ7Zv+BH/Cug8P8Aii015WVN0F1HxNbTcSIfp3HvWyrd6CORJ2aOLTwxrqNjdbf9/D/hU0Ph3W/MUMtuFzyfMzj8MV2e7Apy9qLLsFo9jnk8L36rxe23/ftqevhvU1b5by1/8eH9K6D9Kdy3So5Q5Y9jAXQ9YT7t1a/9/GH9KkXSteRvlurf/gNyw/pW8rfL/tYoVtvX1qeVdg5V2MZbbxIn3bpP+A3pp6/8JWn3bhv+A3x/xrXp6P8Aepci7D5V2Mlb7xjHwJ5v+A33/wBepV1rxqjYE91/4Gg/1rS3+m2lZtq87aOVdhckTP8A+Em8dR9Jb7/wJU/1psnjrxnZr+9uLyPJwN8qc/ma0d421m+INBtPEmlS2V2m5W6P3Q9mHuKVl0Q1Tj1J4/iB432hgL5l7FVU1MvxI8ax/ejvf+/Cn+lcL4F8UXnhLVm8M66/y9be5bo47Ef1HavU2kKt/wCzUJRfQdSkoOxlf8LU8YRrzHdf8CtB/hSr8YvFqdYZv+BWX/1q1fO+XigTFerNRyoz5UZv/C7PFC9bdj9bM0q/HTxCv3rVP+BWrCtJblvm+Zv++qX7Q3Tc3NPlX9MOVFFfj7rK/etbf/gUDj+tPX9oTUF+9Z2x/wC2bj+tW2uCzfeaka5PWlyr+mHKiJP2iLn+Kytf++mFTJ+0QzfesLb8JiKZ5gbqic/3lH+FR7oWbmKNv96Nf8KLIOQvp+0RE33rCH/gM/8A9apl/aEtP4rBf+Az/wD1qyWjtX62tu3/AGyX/ComtbJ+tlatn/pgv+FHL5sOTzOhX9oTTm66c/4Tj/Cp0+P2kt1spl/7aLXJtpumt102zb/tgKY2i6S/XS7Fs/8ATIUW82HJ5nbL8edFbra3K/8AfJ/rUq/HTQf4o7pf+Ar/AI14t8SFh8M+H21PTtI06X7PIDOkkRPyHgkYPar3gy30DxboMF62l23mklZVjZgM9u/cVPW13+BfsZcvP0PYF+OPhtuv2pf+2Q/xqdPjV4Zf/lvcD6wGvMm8F6Bub/iWqv8Auyv/AI0jeBtAZf8AjykX/duX/wAaq3mZ8nmeqJ8YPC7/APL6w+sLf4VOnxW8Lt/zE1X6xt/hXkTeA9B/54XKf7t21N/4QDRNvDX6/wC7c/4ilZ9w9m+57KnxM8Mv01e3/wCBZH9KmX4geHH6axafjJivEG+H+kN9261JP+2qn+lRP8O9NZWK6lqSf72w/wBKevcfs33Pe08aaFJ93V7M/wDbcVZXxLpEn3dUs2/7br/jXzs3w6tP4dXvl/3okNR/8K9RVymtzf8AArYf0NKz7oXIz6TXWrBvu3tu3+7Kv+NTLfW7fdnjb/dcf418y/8ACAzLwuuL/wACtD/RqT/hCL9OV1y3/wCBQOP5Gj3u6HyM+nxMh6Op/Gnbh618wf8ACJa0i5TW7X/yIKd/YPieHhNXtW/7eZB/Sl73kHIz6e4o4r5hTTfFqNkX9u3+7fEfzqvdax4q024WGTUo4pWGVRtSAJHqASKd35feHs5H1NuFZHiu6Fn4c1GbP3YT+vFeAR658RLbhHum7/Lco/8AM1S8QeNvGUOmtBrC3n2SY7CCquCRzj5MntR7z0sHs5HStqyt/FVHVNbWNbNC/wDrbgD8gTXnP/CXSK3MUyr/ALUZH9KyNe8ZNJq2kRASbFEkzMsZwDgKM/mah05WNI05X2Pa49YX5fmr0D4aSfa5r2X7wRVX8yT/AEr5rt/GkK7cvtrtvB/xguvDlvN9mtVuopyGLujduOCOKfI1rYhxfY+m+aWvDYP2jJP+W2mwL/20YfzFalt+0BZyD57Af8BnH9RVc3kRyy7Hr2BRtFeaQfHHTJfvWci/7simr0Pxl0WT70Vyv/AQf60c6DlZ31FcZH8VtCk/5azJ/vRf4GrUfxJ8Pyf8vuz/AHo2H9KOdCszqaKwIvHGhSdNTh/4Fkfzq1H4o0mb7mpWzf8AbUUc0e4WNWiqa6tZSfdvIG+ko/xqZbiJvuurf7rCnzLuImopN1LVAFFFFABRRRQAUUUUAFFFFABRRRQAUUUUAFJS0UAFFFFADDGrdVBqNrWF/vRI3/ARU1GaVh3ZUOmWrdYU/AVG2i2zdAy/7rmtCilyoLszjo8f8M8y/wDAqjfRmbpdN/wJAa1KM0uVD5mYcmgyH+KCT/fi/wAKgk8Ou3/LC2b/AHciukopciK52ck3ht+9n/37n/xqs3h8r/y7XQ/3WBrtqKl00P2jOBk0Ur/z8p/vQ5/lVWTTQP8Al62/78bCvR9tU9Suo7CzluJMbY1zz39BU+zsUqh582nyfw3Fu3/AsfzrnNS0rxRrN59jtWt9JsP+Wl95qvK49FUdK15rwyOzt95iSfxqI3FYtGilboM0XwjH4ZjYWNnI07f6y8k+eWU/Xt+FWHW4T70Ui/7ymoftZXo22ut0Dw6b7TUuLi4niLnKhGx8vY8+tUlfRC5tbs5Brhl65X/epjXX+1XoD+Ey33dQnX/fCtVSbwbcN927gk/66Ww/pT5WHOjhWvGpjXjf3q7CbwPdnolhL/wFk/lVGbwTer/zDYX/AOudyR/OlZ9h8yOZa+NRNf1tzeELuPrpV0v/AFzkV6z7jw3LGuWtdQi/3oM/ypcpSsUHvvl5aon1Db0anTaXGnWeZMf89LZhVGSxToL+3/4FlP5ipaGSvqHy1FJfjvVeTT5m/wBXPbP/ALs4/riq76VfdRFu/wByRT/WkGncstqXo22on1iWNuJXX/dY1m3NneQqzPbzKo/i2k/yrlLrXNUvpnt9I0i4uHU4a6uo2hto/wDgTDLf8BFBXK2dvJ4inhjZmvHRQMlmk4H51y1z8Up7+R7bQ4ptbuBw0iYFun+9IRj8s1hv4Z+3OJNfvZNXcci0TMNqh/3Ry/8AwKtRbqOGFYYUSKJeEjjUIg+gFOwrJFK68Pz+IZorrxLeJdPHny7OxjEUKZ67mA3PWtCum29usP8AZdgYl4CtbLwP51nzXn+1VSa+3bhu20WDmfcv3Vno0y4Ok2aN/eiUp/I1Tk0/Q/8AnwkT/aju5E/rVCa+/wBqqMl+f71HKhXfc05LHSV+7LqkX+5eE/zFU5LGx3fJq+sJ/vMj/wAxWVcXx6lqozXxZj81OxP9dDmtQ8H2eqXC3UTPYX6/durZtj/j2P40W/iHVfDDLHrlut5ZDgahar0H/TROo+orwq3+LHiqPpqztj+9Ep/pV+P4x+Kdu038bf70C17nMeusoxGzafzf+R9PaXeWuq2y3FnPHcwt0eNsitSGEL1+avkrSviRrmlak97aTx28sv8ArEjiAjPuVzjNdhbfH7xIqruSxlx/eiI/kahT11QpZLiVrGz+Z9Hxx7l27asRx9hXz9bftFauv+s0uzZv7yyMP6Vo237Rt2n39Ehb/dnb+opuSMv7Hxn8n4r/ADPeY1xU0a/N+teI2/7Rrtt36Gn/AAGf/wCtV+H9o2H+LQZP+Azipug/snGfyfij2ZQdv/s1Tx4rx2P9o2x3fNol1/wGVauQ/tFaS23dpV4v/Al/xqXJE/2Xi/8An2z1yNS38NSKpbmvK4/2htD24/s6+X/gK/41aj/aB8P/APPnfr/2zH+NLmiH9m4v/n2/uPT1X/8Aap23ateaf8L98Ot/ywvv+/Q/xqU/Hzw5tX9xff8Afr/69LmQf2div+fb+47HWvDsGqstxE7Weoxf6q6j4cex9R7GotN8XXGn3Sadr6LbztxFeJ/qpvx/hPsa5Nfj34c/54X3/fr/AOvUF/8AGjwrqlq9tc2V1PAw5R4v/r0udGiwGK2lTf3HsatvVSv/AI7T1b5a+e9H+Nw8O6h9mtre5v8ARCPk+0sBLCfQHuK7mH4/eG2X5or5GP8A0yz/ACoU4kyyvFx2pt/I9N3fLTt3evNk+PHhhurXa/8AbA1Mvxw8K7ubi4/4FA1HNHuZ/wBn4r/n3L7mei7htpN/rXAp8bvCjdb2Rf8Aeganx/Gjwm3/ADEmX/eianzR7k/UMT/z7l9zO8V9tG89q4dfjF4T/wCgoq/9s2/wqT/hb3hNtv8AxN4l/wCAmpvHuT9SxPWnL7mdssnel82uNT4reFH5Gs2//Asip1+JXhllyNbtfm/2qLx7i+q1+tN/czq1c0b93NcwvxG8Ndf7Ztf+/lSL8RPDTf8AMZs93/XSlzR7h9Wr/wAj+5knjDwvB4q03ymbyryL95b3C9Y2/wAD3FQeAPFk8m7RNX/dalbfKN38fpg989qkXx94cbn+2bPn/pqKx/EGqeHdaZLiHWbOK/hH7uRZQNw64PtSvHozSNGry8s4u3psembu1BbbXL+EvGlnrdjskvLZryL5WxIPn963lvIJBxKjf9tBT0ZxzpzpvlaLO80b/mqssy9nUt/vUecG6NTsRZlln+VRupGkqt5nrSNIaVh8rLPmU3zKr7i3NG+iwcpZ37eN1Nd/u1BuK0m/dSsOxM0nek8z5ag3/LzTd3zZFKw7Capaxarp91Z3C7opozGV9iK8p+CeqS6D4i1LwzdMyurGNd3qvKn8RXq3mDbXjvxLtn8L+PtJ8Q2/yJdYilZf768j8xUSVrSOuh7ylTfX8z3dXK0eadtVLO+S/tYLmP5kljEg/GpdxrSxx8pL5hVaXzjtxUDN8vFJupWFYmaQ9f4aY0naomfFMkfb+PSiwWJ2mpvm1TZyrZ9KFY7cn5aQ7FzzD/jSNNuX/ZqpvLMxprOdtKw7FxbjtQ1wapeZtWk82iwWLf2g14v8QpP7Q+L2k2nyti1Rf++nr1ppq8jhQat+0OiD5lhMC/8AfILGoktjrwytKUuyZ71fOEuZVH3Qdv5cVVZ9y0y4mDSM3qSar+d8uKto40Ttt/uq1M2x/N8if98ioHm+bimNOe1IaJXtrdutvE3+8gqxbXUlnGscBaCIdETgD6CqLS+jUzztu47qQzYbWLjoz7v95Qf5imf2gduTFbtn+9Ap/pWS9x8v1pn2g7qVgNVryBvv6dYv9bZaiaTT2+/pFh/wGMj+RrP88+tMa4P96kPUvsulN10iFf8Ackcf1pn2fSP+fGVf9y5b+tUGuTSfaDQOxfaz0pui3qf7s4P8xWb4gvtE8N6Tcajd3t/Fbwrk/cck9gOmSalabateSeLLi5+K3j6y8K6a+3TrOTzLyZemR94n2UfrSd+htSp88tdlueqeE7m08WaL/alrdX1ralvLj+1Wy5cjrjB6DvWwmmyr9zWVX/eiYfyNRItvY21vZ2UXlWVrGIYU/wBkdz7nqaT7QWp8vcwla+mxaRNUj/1Otx/9/JEqympeJbdf3erI3+7dsP5isxrjav3aa1xtqeVdhWXY3Y/E/i+Hpd+b/uzof51aj8eeMIV5Rn/4Cj/yrl/tBpPtHo22iwcq7HYr8T/E0bYksS3/AGw/wNWY/jBqcfE2mL/36cVw/wBsdfuuy/8AAqeupTryJ3/76NFv6uL2cex30fxqK/63TwP+BMP5irMfxrsW+/aMv0lH9RXnf9sXKr/r2b/epn9rSt97Y/8AvRg/0o17i9nE9Uh+MGkSfeiuF/75P9auw/FLQpOssyf70f8AhXjjX6ScNb2z/wDbIVE09s3LWFv/AMByP5Gi77i9ij3OL4haBJ/y/hf99CP6Vbi8YaLN93Urf8Wx/Ovn7zLP/n12/wC5Kw/rWBrnjTTdHvLfTrezvNR1a5YCOztpcvz3ORxRzPuNUbuyPqyPXNOm+5f2zfSUf41YW5hl+5Kjf7rA186yWcVtHAJ5ZorwjMsKMsgjPoW7n1xUe5Fb5L+ZP96P/A1V5Eex7M+k+KOK+co7+6j5j1Zl/wC+x/I1bj8Sa1CuY9Z/4D5rD+Yo5pdheyfc+hKK8Dj8ceJofu6gsv8A21U/zFW4/iV4qj67Jf8AgKH+WKfM+wvZSPb/AMKM+1eMx/F7Xof9ZYI+Ov7o/wBDVlPjdeR/67S0/wCA7h/Q0c3kL2cux69z6Uc+leVQ/Ha1/wCW2nMv+7L/AIgVeh+OGjSfft50+jKf6inzonkl2PRvwo/CuHi+MXh2T/lrcJ/vRf4Gr0PxO8Nzf8xEJ/vow/pS54i5X2OsorBh8caBN9zVbU/70mP51ej17TZ/9Xf2z/7sy/40+aPcRoUVClxFJ9yRG/3WBqXdVJp7CFrgvH2vK0yWEbfKnzS49ew/DrWp418aW/hWx+8rX0o/cw/+zH2H614tc+IGuZJJJJWZ2JLM3cnqazlLojaEerOia6FM+1Cub/tb3qzp8txqV5Fb2yGaaQ4VB3P+etY2NGjsfDektr2pJF83kL80p/2fT6npXrKRrGgVRhQMAD0rJ8L+H08P6WkGRJM3zTSf3m9vYdq2q3jGy1MJSu9BNtJtp1FVyokbtNJtNPoo5UFxlFPopcoXImUN/Dn61BJYW03+st4X/wB6MH+lXKTApcrHcxp/Cej3H+s0y1b/ALZCs+b4b+HJuulxp7xsy/yNdRto2n1pcrHzPucPL8JfD7fcS6h/65XLVRuPg/YN/qdV1SD/ALbBv5ivRtgprRBqhxfYfOzyq4+Dkrf6rxHc/wC7NAj1kXXwZ1b/AJZ6zYS/9drIf0r2loFamGzVqjlfYtTPn+8+C+v/ADbf7DuP+2bR/wAqxLz4O+I03Y0TS5f+uN2yfzr6UfT1bo1QPpLN0elyvsV7Rf1c+Vrz4U+IY2YnwrI3/XvfA/zrCvPh3rUO4v4X1pf+ubJJX17Jo03Zt1VZNJuh0WkVzHxdeeEr2FW8zRteg/7ct/8AKsG80fyd3mJqkH/XTTX/AKV9xzafdr/C1UprO7Xqm6puPm/r+kfjVGlWUjpI46spHXuM/TYoVI6tRx02NKtRpSZtGI+NDtqdI6ai9qsxrUtGyQqJUyLSqnrUyJUmqQIhqVUNORPWpVSpaNUhUU1MimhVqVFqbFoEWplShFqbbSaKsQ7KkCbWzT9m6nKlS0MF+XkVKjUKtPRamxYbd1LtFOVTRtNMBvNKq96dTttQO43Hq1FO20LRYRHzTo6dtoUbaLFDm6UlOpdtKyGR7RTtv+zS7fmopNDQ6ORo/usV/wBpeKlW+uU+5cTL/uyEf1qCihxRLjGW6Li6xqCfdvblf92Vv8af/wAJDqq9NSuv+/7f41QpPpRZEexpPeK+41E8Va1H93VLr/v6alXxrr6cLq94v/bU1jr0o2iixH1ai94L7kbqePvEScDWbr/vupU+I3iaNcLrNz/wJh/hXN+9G00Mj6nh3vTX3I6mP4o+KI2/5DNx/wACx/hU/wDwtjxQv/MWk/75Fccy0baVg+o4V704/cjtP+Fx+Ken9pM3/bMUq/GbxUjZ+3q3+9GK4nbSU7eZH9n4X/n3H7kd3/wu7xTu/wCPqH/v0KpeIfilrPifTVs75bd0EgkDiPBBXoRXHtQPu0rdwjl+Fi1JU1f0PQdB+N3iLw/YJaRtDcRLkr50fIz2yO1aS/tFeId3NvZ7V/h2mvLGpOaa0M5ZXg5O7po9bh/aN1tExJZWb/7XIq2n7Sd4sa79IhZsndtkOMdsV4wzUzmq17mTybAv7H4v/M9vj/aWfd+80Rf+AzVYX9pO1ZMPo0m72lFeDtmm5NTeXczeR4H+T8X/AJnvKftH2PRtIuNv+zIKtR/tG6O33tNul/Kvnuii8u5H9g4H+V/efQ6ftFaC3DWd4v8AwEVKn7QXhtuGS8X/ALZ184NTad5dyP8AV/B+f3/8A+lf+F/eF2Xlrlf+2VSL8ePCcvW4mXP96I18ystMYUc0jN8O4TvL71/kfUP/AAu7wnJ/zEWX/eiNcj4B8beH0+K2ra7eapHb2plaSF5FI3jZtGK8M5pNxWpvJ9So8P4eKklJ6q3T/I+yE+JXhebYE1yzbPTdJVmPxdok3KatZup/uyivixvmpu3b/DVczOKXDNL7NR/cfbS63YScpf2zN/syinreQN92eNs/3ZBXxDvdehZf91qel/dR8pcTJjptkP8AjRzMxfDPap+H/BPttbhWX5WX/gLU3dt2/wAVfFa+INTh+5qNyvb5ZW/xqVPGGtx/d1a8X/tsaLvsZvhur0mvuPs3f3KtTDIK+PF+IHiNOF1u82/9dKsw/FLxTbr8us3P/AsH+lJyfYyfDlfpNfj/AJH1s0m3np2prSD+9Xyovxj8WK6t/ajtj+FlGKvRfHvxXHJuae3f/ZaKpcn2M5cPYlbNfe/8j6ZaT/aoV/l5avmaT48eKZN37+2Td/di/wDr03/hevilf+Xi3/79UlLyF/q/i/L7/wDgHuHxK8bDwl4ed4m3ajdfubVF67j3+gHNavwt8EjwB4Xzcbm1vUwJrt3++inkJ9T1NfLuofEXWNU8TWWt3cqT3Fnjyo2X91wc/d9z1ruW/ae1+SRnnsLOV2OS3IpxlrcdTJMZCmoQSd99fwPpHzBu4akaQf3q+fIf2np1X99oiM3+xLV23/aesG/1+jXC/wC5IDVcyPOeT42O8PxX+Z7q03zfeprTbeteNQ/tJ6A7fvbC8i/4CDV2H9oTwnJ9+W6i/wB6I0rowll2LjvTf3HqrTUjTYrzaP45eEJF41LZ/vxkVch+LXhW4X5dctv+BNii67mLwmIj8VN/czu/tHzUjXI+XNcjH8QtAuG/d6zZt/20FWF8W6XJyup2rN/11FF0Z+xqLeJ0bXQpn2sZ+98tY8esW86qY7iOVf7ySA05rwtuI2tS5kTyPsajXI/vdKa1z33dayHuti5NctqWtav4m1VtA8Mp/pGP9J1J+IbVe5z3ak5IqNOUtjV8QeMry41WLw/4cg/tHXpuCF+7AO7OegxXSeE/DNp4DhldLj+0vENyP9L1R+cZ6rHnoPeqvhnQ9P8AA2mPY6Vvlnm5vNQk/wBbct357L6CrLTVSVhykrcsdvzNFrg7s7qPtTVmtcBaRpv9qmYmh9qO2k+1H1rOa4HTdUbXHYNSsFjT+1bVzTWvNtZhuSv8VQfbg7sAy7hwVosOxs/b2Xo7L/wKlXVZVbiV/wDvqsVrk01ro/3aVg5Te/tqXbzLu/3sGov7Szyyxt/vxisT7Tt/h+am/aQ3NIdjb+2Qtw1vA3+1tx/KmfaLXqbdef7sjD+tcrrHiay0SFXupdrMcRxouZJD6Ko5JqtDoeueLFWTU5ZPDmkNyLWNv9NnH+0ekYP5/SjXoUoaXexp6h4tsX1D+zNKs7zVtUPW2s5ciMersflUfWuhXSUS2QzXUkVwf9ZHGwkRD6bsDNVdLs7Hw/YfYtKtY7K16lU6ufVm6sfrT2uKrUmTX2US/Y5ov9Vq0yN/tR/4Gq6634nsWYQajMyDoyXLDP4ZpHuTULXR+bNTZdUKye6IrzVtavrhp7xZLqc4y7ybycfWqrateR/etZP++c1be6O6oGujV83kOy7Cw6hfSIrrZ3DL/e211Hg34lXvguSaVNEFxLLgGSaNt6D0BHTPeuU+1HdwzUq6k6dJX/4CxqbrsKUE9GewW/7TW3/j50Pb67JiP5rWhb/tMaM3+u025i+kiN/hXiLatP0E7f8AAqjfUmbcGWNv96MH+lHzMvYxPoW2/aJ8KzffW8j/AO2QP8jUkn7QXhVJAiNdyL3ZYcfzOa+cHuIX+9a2zf8AbMD+VV3Szfk2aL/uMw/rT5vP8hexR9WaV8Z/CWqBv+Jolow/huv3efpmt638beH7z/U61YSf7tyv+NfD2oX+k2twtuFuZbpvu2trIZJD/wAB5x9TT7PRJblHlvvO03P+rhaRZZf+BYGF+mTTu+/4E+w8z7vi1K0uP9VdQy/7kgP8jVgMD0Ga+CG0Ro+YtRkRv+ueP5GnrJrNn/x7+IJotvTbJIn8mp8zJdB9Gfe35UflXwcvi3xxaqvk+JrhsdP9Nf8ArVuH4wfE2wx5euTTgdmlik/9CWi7/pk+xmfc3NGRXxPD+0j8T7NfmKXC/wC3aRv/AOgkVai/a48fWm3z9Js5fXdZyD/0Fqq77E+yn2Ps7Io/CvjuH9tnX4CPtXhyyde+1poz/I1rW37dlonF34Wcevk3g/8AZlFGvYl05rdH1b+FL+FfM9p+3R4Vl/4+ND1SD/ceKT/2YVsWv7a3w8m/1y6tbn/atN//AKCxov5E8r7H0BRtFeK2v7YHwwufva5Nb/8AXaymH/sprUh/ai+F1wVA8Z6ehP8Az13Jj65AxS5kI9Vx7Um01wln8dvh5fnEHjXRJM/9PqD+ZrbtfiB4YvVzb+ItKn/3LyM/+zVN4hfzN8rTWt0PVBVOHXNOuP8AVX9tL/uTKf5GrSzRycq6t9DS90d/M/D+OM1ZSOnJHVhIa9Rn67FCRx1YjSljjqyifNUs2ihEj+bNWUjpY46sJHSNUhESpkjp6R1KkdQzVIRI6lRKekdTJHSZaRGqVMiU9EqVV21OpaGIm1ql296ciVLs+WpGRKlP29qeqU9Yy7KB95v4alsqxHtFPVafsKtg/K2aeqVNwsRqvy0uz0qVU+Wl2mmVYi205V+XmpNtG2oKI9tJUuyjZQBFtFG0VLtoVKAsM20tO2Uu00DsR/xUtO207aaBkW2jbUm00m2gLEe2jbUm2k20DsJSMvy0/bRsoCxE3Sm1Ky03bSuFhlFO2ijb81MLEf3aPvVIyUm2lcdiOk21LspNlFwsQ0VLtpqpTCxG1JUtNZaAsRstRtheT8v+9U+0Vxvxy1BfDHwuglmcJL4gu2s7RlUO6RwENPNtP8IYxx5/vNik31ODHYqOCoSrS6bebOtljaORonVklHVG4P5daYy/LX198B734NfHj4W6LoXhl7PXrXR7OO0e1v1Meo2pVQCZQ2JFY9d2eeua8P8Ajx8N9G+HfiW0t9EvXns7y3NwLa4fdLAN21cnqVbGRnn5TUKakeXl2eUsdU9kotS+9feeX0yp2WmY+atD6QjbvTKlZaTYKAI+aa3WpGWk20ARNmm+9SslMZKNQI26U1lqWmstGoENFSbabtqbARMtJtqRlpGWgCJkpmz5qn201koAhZKRlqVlprKaAImWmstTMtNZaBWImWmMoqVlprDbSsKxFtNNZfSpKOaLBYh20zbU22mstFhEO31o3HtUjrTGWlYm3kSR31zbcRXEif7jkVYXxNq8a4TUrpf+2pqky9qay1PLF7oydOD3RoP4n1eRcPqV03+9KafYeMtb0pZRaatdW6yYLbJDzj1rJprL3NLkXYn2NNqzgvuOpt/il4rtl+TW7n/gWD/Srsfxs8Xw/wDMU3Y/vxg1xG30pu01XKYSwWGlvTX3I9Gh/aC8Vw/fltpf96KtCH9pLXUVfMsLN/zFeTOtN2laOU55ZZg3vTR7TH+0xdR8TaNE3+5Kf61bi/aWtj/rNGkH+7IK8JbLVGy07M55ZNg3tD8X/mfQqftHaPJ9+wuk/wB3BqaP4+eGN/mFLqJyMH93XzntNNZaLMwlkmF6X+8+nI/jx4Tf715Mn+9EasL8afCcjcaoqf7ykV8sMtRutFmYPIqHST/D/I+so/iv4Xm4XWbfn+82Ko23xLtPE2sPpWi6la24jXdNqF42IkH+wP429ulfLDelJ/DSsyP7CpdJs+4fDOm6FocjXVpdJqmqSD5tSuZFeU/7g6IPYVtPfb2zu3Z/i3V8FW+oXFq37m4miY/xJIR/Wr0fjDW7faY9WvFxwNsppq+1jinkM27qpf5H3C11UL3Q718Z2/xR8VWzfJrd1x/eYH+laMPxw8X2q/8AISWXH9+MGndnNLIsQtpJ/f8A5H1s9yFXhqhe5/2q+XYf2hvFEa4kW1l/3o8f1q7H+0lrCsvnabav67WIqTB5Pio7RT+Z9JNc7ujdKY9wf+BGvnyL9piVf9boiN/uS1Yj/aXtGbEujTL/ALsgNBjLLcUt4fke8NcGmtc/7NeLR/tG6K6/vLC8T/dwasx/tBeG5G+b7VF/vRZoM3gcQt4M9aa6/wBmmLcbq8qufj14Zjt2eKeaeXtH5ZH5k9K0dN+InhPWI0k1TxNGzMMmwt2MUY9mf7zfhgUabGbwteKvKDXyZ2r65G9w1vZxSajdDrDbLvI/3j91fxNSDR728+bU737HF/z56e2Xb2eU9P8AgI/Gqdj468PfZkt9P1Kwgtx0ht5Ag/H1/GrS63aTL8l5C/8AuyA09DnaktLWNGzW00eFodPt0skP32T77+7MfmP51E9z/tVTa6V+jK3+61QNc/eqiC5Jclf4qrvcn+9VN7rtVZ7kfMTQIvSXR6mqs10apyXI/vVVkuR/epWAuteFagkv2VuGas97wLu+b/gVVJrz/bosBpyao/Z2/wC+qqTas78M29f9pQf5is2S5O3JZdo/ias9L9rp2Syhkv3HXyV+QfVzhR+dMOU0JpoZl+eCF8/3oh/hWXfLplvHvngtol/vMuP61MbG5kX/AEu8S1XvDZ/vJPxdvlH4A0kZtdLbdZ2aJL/z8zN5sv8A302cfgBVXYGUuim/bzbXTXitz0uLyVreL8M/MfwFOk8PabHb7ZLi4luD1aGQpGPpuyT9amvL6S4dnkZnf+8zZrNmuWX+Fqd33JKlz4bs3VsXFz/wJlP8xWXceE7btcN/wKBDWjNdBuu6qE18NtPmZBQfRJ7bm31LyvTahT9VIpq3PiGz/wCPfxNeQY6Kl3cJ/J6W4vdq8NWfNfHs1HMyeWPVD446sxw0+OOrCR13H6nFDI49tWEjpyR1ZRKGbJDI0qykNOjjqwkdQzVEaR1MkdSrHUqR1DNUMSP5alWOpUj+XipVjqSkRIlSrHUqR1IsdSURLHUmypET1qXyqTAg8quk+HUaN420kyIroDOxDdPltpSPyIBrD2Gr+i/u9Ugbc0eBJ8y8H/VuKzlHmi13TIrS5acpdkcp4PkluvCeiTTu8s8llA0kkjEuSUBJJPJJ71tbKpeGI9nhvSFC7cWcH3f9wVqqlTGPKlHsdMnzO67kOw0vl1Ns+Wl2elMCDy6PLqfYaNhoAg2fNR5dT7DS+XQUV2T5aFWp9tJ5VKwkQ+XS7al2U7y6LjK/l0u2pdlLsNICHYKTy6m2UbKB2K+2jZU+ym7TQOxHsNJsqbbuo2UDINopNtTbKTYKAIdlJs7VNSbDQBFtpu01PtpGWlcCLYKbsNT7aTaKY7EG2k2ipmWk2UCIdtJtC7mZtqgElm6AAZJP4VNs71zXxE1D+zfCtwqNtluyLdfoeX/8dH/j1S3ZXOPGV1haE6r6L8en4lTSPiFpmsXNxHFFdRLFG0okaLeCB0+VctljgAf7VeN/tM/ELT/G3jLSbXQ57h/D+jaXDZ2f2iMxuXbMtzIVPKl5TyD08oetblvqk3g3w82ri3uZf7RlayheFeI2Ckh3J6ICD9TgCvCZpG1LUHcMzeY2F3enQVlGTle+x+VYzMsRjIxp1ZXS12Os8EyX9jdWs+l3NzZapLIqw3NnK0UoywCjchB255K5we4NfYmt61qPiXUH1DVrpru/kVVlm24B2qFAAHAHoBXzv8FvDwv/ABVFMV3QafF5x/3vup/U19AbK0il8R9hw3hVGlLESWstF6L/AIJAyU3ZVjZTWWrPs7FZkpNtWGSmsnzUDINlNZKsbKRkoArbBTdhqxsNJsoFYrbKayVZZKayUDK+ymtHVhkpuygViuyU3ZVlk+amslAyvs+ajYKn2CkZKAK+wU1kqz5dNZKVxWKzJTGSrLJTWSmFits21GyVa2UxkpXFYrNGKayVaZKYyUriKzJTdtWWSmslO4misy0zYastHTWSi4WKzJimstWWSmMlMViuyU3bVhkpuygmxX2U1lqxtNNZaAsViN1NZasMny5pjJQKxBtprLUzJSMlArFdlprLU7J8tNZKCSDb3qNk+WrDJUe00CaK7LTdtTstNZKrUhldlpu3dUzLTaBWIqiZasMlMZaBMrstMZanZaYwoJaIGWo2WrDL8tM20ENEO3bUbj5qnZajZadiSHmms5anstNb7tFiXchZf9mhbmaP7krp/uyEU5hUTLRykSimXrbxNq1g2YNSuomYYO2U/wBc1ND4+8R2zZj1m8X/AHpM/wA6yGqF1o5Uc8qNOW8V9x1KfF3xbD01mRv99Qf6VZj+OXi2HreQy/78Q/xriGqF17U+VHNLCUHvBfceiL+0B4kRl3pZy/8AbMj+tTx/tD6oqsJtNtpeOMMRzXlzrUDr60+VHLLA4d/YPXI/2h5NqifSFb18uX/GoNQ/aCkkt8Wejqk5/jmkyB+A6mvJHWomWlyGLwGH/l/FnuWn/HLwuiIb7Tr+8uONz3WHjB77Y1OMemea2/8Ahfnhm7RVe6mgQdEaAhB9AOK+a3qF2p8pzSy2i9mz6bX4veFbj/mLxr/v5H86k/4TzQLhvk1e1b/tqK+WXO2q8mP7tPlOWWWw6SZ9XN4i06Rcx38D/wC7IKryalFIvyzo3+6wr5SZQvRaja5lj+5LIv8AuyEfyNHKc7y+20vw/wCCfUs10pbG5WqhcXIbdXzSurX0LsyXtyjEYJ809PxNNfXtSVdo1G525zt809aOVmLwM19o+h7i4+Ws+a4rwb/hKNYTgalc8f8ATT/61M/4S7WlbI1K4/4Fg/0pcpm8HPuj6qjjqzHHTo46sJHXez9EiNjjqwkdOjjqwkdQzVDY491WEhp6R1OiVLNERpHUyR1KqfLUiJUM0Q1I6kWOpUT5alVKhlIjWOnrHUqrUipSKIljqTyqlVPmqTbUsq5XWOrWnw/6dEPUkfmpH9aFSrelx7tUs129ZkG36sBSW5lWXNTku6f5HNeG03eHtL/69I/0UCtRUqvodq1to9nFIjo8SmMq6kEbSV5B57VobPlqWVTlzQT7kGykdfmxVnZSNHu6VRrcqqh3VJ5VTLH3qrquq22j2yy3DNuZvLijjXfJI56Kijkn+XU8VApTjFc0noWbezluplihRpXPRV/n7D3PFbeveH9N0C1EDaomoa2xDPDYfPbQKeoab+OT2Xj3rjbbTb3VJPtGqO1vEQVXTYZDtCnr5rDHmEjqPuD0PWtlI1jjWNEVEUYCKuAAOwHasmpuW9l+Jk1OpytPlXbS7/yIfKpvlGrXl03ZWup1akHlUNHVjbS7PlqWBV8qjy/lqztFL5YoAq+VSbKtMopGj20DuVWSmtH81WmSkZPmoKK6x0bKsbKTYKAKzJTdnzVa2Cm+UKAK+w0myrGwUm0UAV9lJsqwyUmygCDZSMlWdlJsoAq7N1I0dWWSkZaCytsNcJ8dbiOx8J6Mi7WuGuJJwvc4XaRjHQDbz/eYCvRobfzpo4x95mA/Ovnrxx4h+0TeEL7xLeSX0sk1xd3emW7L5v2b7Qfs9vF6O4ABLcErVx5bPmR8TxLiHGnDDp2cn+COZ+JHi2dvBtlpH2d7NbVjEy+YroZMAcMhIbALEn146ivN/DdqZrreF/1Y4+p4Fdb8cprCz8XNo+mI9vpOlqY4/Mxkux8yVmboTuYgn/Yo8N+G59ul6aImivrwJKVZcODN9wEHoVTDYrkj8N0rXPgvZt1eRPm1srdeit6nu/wV0Eab4S+2sv73UJDKG/6Zr8qfnjP/AAKu/aOlsdPi02yt7SBdsFvGsSr7KMVPsrc/aMLRWHowpLorFZkpmyrbJTdhpnWVWSmslWmSmtHQBW2UmwVZ2bqayUAVWSk2Va2Gm7Km4WKjR03y6t7Kb5dUVqVvLpuyrXl01kqBWKrJTdlWvLpvlUD1KzJSMgqyyUjR+lBNits7U146t+XTGjoAqtHTGSrbIOlNZKAKmzbTGSrbR0xo6AKrJTWSrTJTWSgCoyd6RkzVlkprJQFiqyU1k+WrXl0zy8UCsVWT5qbsFWmSmslArFVkpmyrLJTWSgRW2U1kqwyUm2ncViqyU1k9KsslMZKQrFfYKY0dWdhprJQFiqyUxkq0yU1kp3JsVWSo2T5qtslMZKdxNFNk+akZKtMlRslMnlKpTbTdhq0yUxkoE0VWSo2SrTJTGSmiWiqyGmMnpVtlqNkppkNFRk3Uxkq0yVGyUCaKrR9qjZKtslRslBHKVGSmOny1aZKiZKpMloqslRstW2TvULJTIcSs61Cy1bZKidKdyGio61E61aZKidPmpozaKjpULr83FXHWoHSmZOJTdaherTpULrVamMolN1qF1q061A6baNTGSKklV5KtyLuqu60GMkVJKryVbdaryLQYSRWf0qB1qw61C60GEis9QP8AdzVh1qu3SixhI+1446solPSGrCQ9q6Wz6+JGkdWEjFSpDU6Q1DZokMSOp0jp6Q1YSOobNUQrHUiJU6x05I6hstDUSpVTbUiQ1IsdQ2UiJUp6oalWOpPLqWxkSpUqpT1jp6p8tTcqw5IQqzrb/Zr+9FuZVs2lIIJHyswGCVB67c471F4J1ZdUvNIvUUwSx3sHmQt9+ORZl3KfcEf1pLiwjuthfcrxvuikRikkbf3lYcg/SuWt7zUfC/xLtZ7/AMltK1qWKJr9WEX+nKyiLenCq8i/KWBwxROATyRb5keZJ1qVRym7wenp2v8A5nq/xajdPiV4jEgw32x/4ccdq5NU+Wui8cyQ3XizVJIZfPQzviRWzvIY5ORnPNYix/LUR2R0YL/dqfp/kQ7RSqlTbKNm3/4mnc7C1oegy61cyqrpb28ERnubqTiOCMd2PucKB3LfWuetdJR9Ul1aeJ0uphiO3kk8wWaED92jYGcnktjLH2AFdtqGpSaVocnhpbKSyljuRNqMzsM3Myj5VGMjy4weOeX3kisHZSvrdHFSvXn7WXw/Z/z+fQg2UbKn2imsnzc0uY9Ah2ijZU2yjy/mouBDspdtSslKyUXAgZaNlTbPmpNlFytSLaKRk9al2CkpXAiZKayVNsNJsouBEqCk8updlDLSuWQ7DTWWrDJUbLRcCLZSMlTbaRlouBBto21LtpNoouNEe2kqXaKNoouIh2Gm7Km29qTbRcpFHVL59K0u8u4kaWWKFjGiLk7sY4H418k6x4P1rVvGn/CUvpcdvoMVwbuHVm+eKNbfDhZCCCzFwBgdd3sa+pfH2m6lq3grXLHR/L/tO6tHht2klMaqzDGSwyemelfK+qeEfGXgP4X6vpF9ZXthFeXSzNatclreO1jwA8a5K/vJTj5QCQvI4q9Wkkup+c8RUrYhVZp8vLZPpe+n/BMa68W2ut/aH1Oze3S6ZmZpl8yI7yScsMgZyeuK9V+CaDxZ46utUubhLq4tYftTPxl2I8pDxx8qqR+VfMWm3En7/ZOyxTKYpURuHU8sCO/SvuD4H/D2HwL4Htd9ukWqX4F1duq/PluVQn0UcfXNLkSXMedkGGliMWpvaGv+X4ne7DSMlT8Um2lc/WCDZTdlTstNZaLgQbaSpmWmsvy0XGiJlNM21My02kFiJlNNapdvemsvegERbTSNmpNtJtoGRt0pjVK1M27qAEpjfSn01louA1v92m5FPb71Iy0rgN421D9oiaRog+51AJX61NtFM2BdxG2i4CbR2pNop22kai4ajGUUxlFPamN1ouA3Zupuw09lprZouAxkprR09s0ymAxkpvlintmmtmgTI2QU3YKezUmTQPUiaOmslSs1M3UEkXl0jR7alyKazUCZA0dMaOp2amsw6UCsQbDTNlWNwpGxQIqslNZNtWGxTWUUAV2T5aj2fNVl1FR7adiWiu0dMZKtMoprJTsJoqMlMZPWrTIKaybqYrFRkqNkq3sFMZKCWioyfLTGSrTJu4pjJQSVGSo2SrbJuqNkqtSWioyVGy1bZKjZKCWVGSo2WrbJUbJQS0VGT0qJkq26VE6U7kNFR0qJlq2y1C6U7kMqOlROtWmT5aiZKZk0VXX5arutXHWoJFp3M2im6fNULpuq26VAyVRjJFKRdtV3SrsiVXdaEzGSKbrVd1q4y7qrulVqYSRTdarOtXHWq7pQYSiVHXFV5Fq267agdaDCSKbr8tQOtW3Wq7rQYSR9zxx1ZSOljjqykdbs+rTGolTrHTkjqdY6hmqGolTonenJHUqR1DZaY3YNtKkdTrHu4p6R7agtMRI6k8kU5UqRUqGNMYqDbT9lSbKd5dQWRKlSKlOVPmp+2kx3GKn3a17D4Q3PxT8O65F9igubG1gaTN1Jsj+0qN8ABwTuDhW6cYqrp9ib+58pW2LseVn25wqKXY4HsKd8K/2tPh94e8DeJNM1XU9UsrzUiHt7KPTJJBkJgs0yAqu7gYyMbc96zqTcISa3toeBm2MhSoSpcy5mtvJu1/zPOfhxoevfDvw7oXh7xZpyabfXFv8AaLfHR2Ys7ISCQzHlgw+8M8Ag13KrXBv440LxZ/aWl3PiWG4g/dy2N9JmGSMkZAAcD543GcgYO6uo8M60NW01Gllt2vIyYZ1hkBTevBK4PKt1Hs1KEm4py3OnL8TCdGEeZbf0jV2VS1jxmnw7h03XZNObUj/aUFna2x+7JcOfkDE8BV++fXbjvWmkMjbiqO2P7q13PxL8L/Dex+EPg3Utfsnu4I7u21Oe+t2cSx3O7YORxgMdgXBHrRUqKnHnflt5k5li/Y0kl9ppfLr/AMA4O4bzJncszMzMxZuSSxySfqTUe01PIqtI5Tdsydu7rjPGffFR7aaPXgkopR2G7BSbKk20baVyxipRsp20rSUNlCeSKNgpaKVxjGUUmwU/71JTbK1GMgpuwU6ilcBjKKbtNSpGZHVVVmY8BV615l8SPj14d+Hdw9mz/wBrajHw1vbMNiH0ZzxkHqBmlzWOLFYyhg481aVv67HpG1aRsL1r5k8O/tb6jq3i6zgn02GDRpJBHO1su+SNW4VtzdPmwCcdM/h22q/tBX7u0Vh9ltXib+CIEPj1JySDUuTXQ+flxJh18MW/u/zPZNoprKKy/Ck3jDxFptpq1z8P9atfD1/EJ7HW7NUvbWeMgEFhCzPFnnG9QAByRW1dWNzYoj3NrNbowBV5omRCD0IJABqkz6HDYyjio81KV/zINlIyUK27kfMtDNQ2d43aabtFSc0zd81K47BtFVb7UrPS/KN5dQ2qyttj86QJk9cDPerf8NeC/tKeJGtrzRtMjb5lV7jdzmNjhVYe+Cf1q4rmdjyczxzy/Dusld3St/Xke6xuk6b4nWVT/EjZH6UYFeXfs/8AjC10HwPqPiPxw1veeFZNR+ww7LKeW/mnWMZSF4iqQrk8tKfmbgDpm98YPiQPB/iCwh8NptsJLVboLdS/bEuYZCTHNHJkMvAKlH+YMvPGCe6OCqzlaP39D5qnxZh1ZVoNPys/8j0i1s2vrmC3T70rCMfj3/AV8uftNeJl8TeJNXZG328bC0t1bokcY2jHp0J4/vV7hY/EDUIfh3/wk1tBa/bJj9nt5JmMcMZlYxrI2ecgZwo5LYAIzmvlr4kafeW1v5k95DO8gMvlouyRF3bTuGT6gj1H0rjl7r5HueZn2LWMq040vhSv9+v5GZ8AfhqvjDx5axmJnsLBheXjdtqn5FP+84X6hTX3Hsrxz9mLwVbaH4Ct9daPOo6wDKZN3SAMfLX8uT7tXsbMaJS6H2GR4NYbCxb+KWr/AEG7NtDJTqbuqLn0A3bTWT5qkZqbuouNEbJTPLqVmpu71ouMj2Gk2GpaZu7UXEiJkprJUrNTWpDIthpjIe1S7qbuoAjZKYympcimt1oAi2GmsKkobvQBFtNNZamakagCGkZflqak20rgV9tNZasMlNZRRcCBlqNulWto9KYyDvRcCvtNNap2QU1kouBAy01l7VOyCmbKYEDLTKsMlMZKAK7LSbam8qmslO4akDLUdWGX/Zpmw0XFYiprdam2bv4aayU7iZA3pTNoqdhUbJRcTRE3WmtUrJ81MZKLisRNTKlZTTGWncRGy7qZtqVlplO4EbZprVIy0xlp3IGUjZpzU1qLgRtmmMxqRqY3tRcCPIpjU9lpjUyRjUxm2rUjd6Y3ShEsibFMbFSbaYy1QiJsVGyhqlZajaggiZRUTKKmeom6VZLRCy1C6CrDrUL0ENEDJUTx1YZe9RPQZsrOlV3Srb5qF6szkim8e6oHT5quP1qCSgxkii6Gq8iVedaruvaq1MZIovHVaRKvyVVdaLGEkUXSq7pV6RRVZ1C0GEkUpFqu6VdkUVXdaDCSKTr8tV3WrjrVeRfmoOeSP0f+Hvwt174lXV3b6FbwzS2yB5POlEeAxIHXr0ruW/ZW+IkIz/ZNu/8Au3a1D+zbdX8HxKtba01CawguIm+0eS2PMVRkLyD3Oa+x2E235dSvVUfxGUf1FTUqSjKxlmWZYjB11CFrNX6nx6v7MfxDXn+wV/8AAlM/zpP+GbviEnXw87f7s8X/AMVXs0fx4ih+J9x4el8TRLAl0LPyXdRMrbQ3m5I2lOx9K9oj+1uqvHq87owyG2xkEf8AfNYRrN7Hm/6wYmyfLH8f8z4vb9nv4gJ/zLNz/wABkiP/ALNTf+FC+PU6+GL3/gOz/wCKr7aRdQ/6Ccn/AAKFP8KkVdQ/6CB/4FCtL2jLXEWJ/lj+P+Z8QN8EfHKdfDGofkp/9mpn/Cm/Gqfe8Mal/wB+v/r19xhdQ/5/1/GAU8DUP+f1G/7YD/Gj2nkUuIsR/Ivx/wAz4Y/4VT4vX73hrUx/2wNNb4Z+Kl+94c1Rf+3Zv8K+7P8AiYL/AMvMJ/7Yn/Gl/wCJh/z2t/8Av0f8aftPItcR1v5F+J8C33hHXdN2/aNB1VcjjbYyN/JTTbXwxrF5Gzx6NqWBwd1lIP0KivvzdqO3Iktj/wBs2/xpwbUO5tT/AMBb/GouxriStfWmvvPgRvCesp10jUF/7dJP/iaY3h7VI/vabfD/ALdn/wAK+/nkvI42dzaqFGSzBgBTbe4uLqMSwmzmibo8bFgfxFLmNFxNP/n3+P8AwD88/EGqDwP4X1fUr/faz3FrNptlbyRMJJ7iWNgAoIHyqockk8Cvm+6svClwsUkvh+5s4mAVWt53TBHBOAWHp/SvsP8A4KMeJja33hHSJgiOllfXiKmcFjsjH6F690+HfwZ8IXnwz8Mxaj4dsLqcafCTI8A35K5+8Oa563vWbbVux4WIxkswqSxElbZJeS/4J+X03gvwxeKwttXv7Vtpyk3lzIMY/wB1se5rI1bwPPotra3WnX76jLK21obe2aN4+Ou4EgjOBxX6feJv2L/hl4ieWZdOudNnlzua1uWA/wC+TkV5Nq3/AATn077U0+meL5vK6+TeWi5/77TB/GsIt9JfecvMfB1n4z8XaDDLDBq+rWCdGDSSAfjuzWx4n/a0+J39i6Rp+oeI01nTbCZPs9neWUBjQKMD7iAnA6Zye/WvUPjt8BdW+A99aWd3rzXsV/G0saW0jfIq9CwY4NeAeOdDi16Kw8y9ka8hHmS3CqNjIy/KgTAwy925zW11KylsJVJXunsfUfwr+Ia/EvwfBrRs/sErSyQSQtIHBZDtJU9SpPTPPrXYqwr4U8D/ALXniz4Q6LP4S8NTaZfeGvtklyyahpXmSSF/vh2LhkG7JG3vzntXt3gb9rrQ9ajlPibRLnS1Y5iuNEk+0xpn+F43w34qa6HfsfeYPiChKCjXTTVte76vTY+gbeFrmRUjVnY9FXmsHxb450HwjY3E09+mo3FvIYpLPT5FlkRh2c5wp9etcv8AET4qDSfgz4g8VeBbhvEd4qm0iuNLUyPpu9TuuLiLBaNVXoSCM4zxzX52WN1qcN4ksF7cwybt6vDKck56gr98kn3yW9TTiuY480zypGp7LBtWtq9/kj6/8TftZXvmOmjaba2cQPElxmaQ/wAgKx/BP7WHizWvF1joZ0bT9dlvphDEse61kBwSeQGUgAE8gY21o+Gf2XbHxB8PdOPiG7vLHxXKhllntWB8sE5VHTG1iBgE49a5zwf8Cda+C/ja68U39xY6lp2nWU32O8jZkb7RJiNcxk5ztL9yOaJJK55lWOaYVLETm7b73t6r/gG54i/bM1Hwn4quNJv/AAzpl3DbzmJ2s7qSKZQDgg7gVLD14B9q9x8E/Frw1460y3urPUYbaaVQWsrqVRLGT/CcEqT9Ca+PvjV4Wh8baY3ivTYkTV7Vc6nCnHnIBxKo7so4Pqv0FeMWGrT2ysqSlFPVexB9uhqErxutyMLnmKw7am+Zef8Amfq3DDJcLuhiedf70alx+mauQ6HeTQ3U7xNa29pA91PcXitFFFGgy7MzDACjkn0r84fhn+098Qfg/qsF74Y8SXmnvEwPkhvMhkH9x42yCpzghdp9CK+nNc/aw+KHxU+Fus6P4y1a30/TtQAju1tlJLox3C2C5wWYdecKv3iaiUpRa00PXnxNNwapwSfm7/p+p77pWm/8JFbJcaJe6Xr0LDIfStQguMg+wYH9KgurC4sLn7LdRNa3WN32ebCSYPQ7SQSK+Cbmx0lrj7WJEiuI+RcTQDzB7h15H4VBpviqHV9SjOo6lc39lYwvdz3FxcvcOlvH1Cs5LfM2FAB/i46U1eRjHiWvFe/CL+9fqz6t+MHxUbwFHPp1pBI2o+R5l5dbT5emxyApE0hHAkkf5Y1JGTk9q+Cby4vdW1VbaH7Rf3EsgjjEamSSZmIVQAMlmLEAdyWrrG8bXmt6H4mnmvJvO1WWG4vIxK3lttf9yhGcMIxwuenUYJrd/ZR+J+i/B344aF4017w+3iTTtJeSZbNJFRxMV2JIu4hS0eSwB/vcc4raMUtZHzuMx1THVfa1fkuyPbNP/YA8St4Y0uWB9b0zxP5SyXavYySWxc/NswACMZxnPuRXiHiq1vvBnirVNGu90d7p901vOjKUIdcZ4PI6gjPZq/VPwl/wVQ+DXiCNF1VdY8KztwV1SzJiU+80e5B9c1+ZP7UHjLTPHX7QnxC8QaLcR3Wlalq7XNtPBIHjkRoYRuVhwQSDyKHZ/wDDGWIxNOs4qFPkt5vU9P8Ahp+2hH8MfhvceGJtOujeG0nis9Wsb425hMpIVpACCdmeMZ4615b4V/aU8R6VqDroHj/xJpX2iTalrcS/bbdyWwAI5g6gH0UCuK8P6ePECPpvkee1wfL+T/WHvgEc44rL1D4b2ccvm2ctwjqThUbOGBx16jBrmjGEZPuzL35Wkj6i079rLxXayN/wkvgrw74kg6G5sVk0y546kvEXVj9VXn9Ox0f9qP4Z67cGG8tvFXhKdYvNka5sk1K3TnHBgYyY9ytfB9zDrvhF0cXvlBjgbJSCT7qa7nS/CHxRv9Kh8S6ZptxqVhfQpI1xp/lzSFR0V0B3AjrjHWt4wcvhPQo5pi8PpCo/nr+dz728N654b8cEL4W8YeHvEcpAb7Na6gsVyM+sMu1ga7O3+E/jO5j8yHwvqcyN0eOIMPzDYr8v9Y8YXFoYLbxL4ZQ3Kls/2haGFyO2NwHPrXb+BP2i9Z8DSRt4W8a+K/CDD7qW2oPNBj0ETlkx9Fo5ZLdHsQ4mxcVZxi/vX6n6IL8G/HBXjwpqn/fof/FV8RftBXVzc/FC/tLyJrWWw/0MwuuCmxipDcnncDmvV/BX/BTb4x+GIYRca74b8cWyx58vU7Q2ty47EyRsBn/gHPtXgPxI8TXfiDxRrmv6hAqXUxe8njVt48xgZXwT6sxrowtP2lVJHmZlnNfMKShUikk76fcfRn7OXhGDR/A0uu6Vb6t411fUrNrfUvDul6vYpb2yNPuTzLa4IO9kUAlsnDHbjNeK/Fe7Sx8Xav5HhxvCVlbvj+w5rk3DWZCbmDPz1zu2jhRgDivpHw/pOi2elweD7zxHby+H9Jj03Q9V8K63oRFldahcrHLDIt1b4lM3mMhMj7sdwM7q+YfiBrD61488Q6pcvHPcS6pcG48lSI3aOQxkKDkhAIlUZ52qM819Hh1y872+9enkz5OtK8o/1/wT0L45awfAnwE8P+D5IE/tHVlheVeCYIxH5glQqSA+4Ac8jdyK8E+F3gjW/iV8QtK8KWKXGr6pq0624hh5kKgGSXlmGNsSueTx/PRm8Tya4y3Gr29vdMZJJY0eMfuxI24gEY9Bk99or2j9lL9oLw5+zX4u1DX7bwPZ65qV6pj+3z3zpNaocb1hBVlG8jJJwTtAzgAD5aVZXvI+g9teo6rSvpp0sla33I+kPAv7KvjTwDo76Xp/hvV5bL7Q80KXEkTeSGOdinfnaDzz610X/Ch/iB/0Kd9/31F/8XXSaR/wU30DWFUDwrPbyn+CS9Tr9QK2G/4KHWSR+Z/whV6yf30uAw/MKamPLUfunux4lxNGKhGlFJev+Z4r4g8O6l4V1J9P1ezk0+8jAZoJcZAIyDwSOfrWbu966L4rfE6D4oeLn8QQ27Wcdxbwr5LNkptB79+tcc10P71Zt6n6PhKs61CFSorNpNou7qazVTa6H96k+2Clc67lxmpu6qbXIpPtAouMubvemM1QLNupfM+ap5gRIzU1mpjPTWejmAkqNvams9NaU0cwD6a1Ir0Zp3HYKZTt1J9aLjsJ70fw0UqrRcLCUN0p22k207jGNmmMpqXaKay0XFYjbNRt1qZqZtouFiNqbUjCm7aLhYbTG6VIy1G3SmFhj5pm6pNpprLSuKxFupu6nstNZaYWGM1Mp7LTWp3EN3U1mpzUjL8tCYDG701qVlpp6mmJjWxTWp1MbvQIa2KY2Kc3So2oARlBpuwbac3emVVyBrJTGQU9mNMouAxkpuypGamt0ouBHsFMZKkZqazUXE0QslRsvzYqdmqNm707kkDIaYy+lTM1Rs1O4rETL61Gy1O1MZhTTJsVnWo2XbVlu9RtVklZlqJl+arDVG1BDRWfpUTrVl8VC2O1O5DRA3eom61OyjdUTrTuQ0V3qFqsOtQulVczkis/zVA/SrLpULCmmYyRVeq7rVp0NQSJ81XqYyRUkUVVdauSL8tVnU0kYSKklV5KtutV3WmYSRUlX5arSLVuRd1V3Wgwkio61XdatOPlqu60HPJH6d/BG6On/E7QXHy7pzEf+BKRX1H4u8ZSWviS38NWdhfT38lsb03KwF7ZI1OCHYEYJ7V8keAbn+z/ABlodz93yr2En6FgP619+X6eTbyujIjFeGdcjnpnHOKyxUHK9nY8rP0o1qc2rqz/AA/4c+ZLm/8AhJqHji48Xa/qkNve2jfZWsZl/dvMo++pALEdvTNfQPw98Q2ni7wnZatYSxvZ3IJi8tsgKDjH1HevhW8sbTRfjxe6S3g+1vftF21rPpdxM01uS7BmmibAZRg7gP4a+9/CPhnTfB/h+z0jSLVbPTrZcRQqxOAeep5P1rgpRcYqLd/1PmpWlBT77Lou5totSKtNWnrW5znJ3XjT7PNdLHptzPFas6yyJLGPujJwrMGPHoK0LjxVa2vh+y1hlme1vDCI1VRvBkIC5/E81kXXgxlvLx4Xs3a5meUtdWhkkj3LghGBGBQvhfUpNDtNHnv7VreAweU62jBsxsDzzjnH4Vnys0Wyu+3/AAS+PG0a/bTLp1/B9kkEUu5VOCcY6MeucitzRtRfUo5XezuLTa2Atxt59xtJ4rBv/DH2pteU3mxdSkjkXbEcxlAAQfXOK1vDOntpqXEfkWcCM+4LZoyZz1LBu/0pxi7i6G0q06imuheNgG2sRgN6VsQcl8Qri61Dw5rOl6XLHHqjWzeXv5OcZGFzk5rhf2e77xXLo91da/YW1jZTzZi8pWj5A2khD0BIyfU1U+J2g+IPh/8ADue90nVLrxBr8cxlMlwyiXyy25vLXjhR2GTivlj9oD9sj4peC9BieHQbx2vLFprHUrG2H2aCRkIUmUZJdTzgrtB6muSjGtWqyvHa1ra6eZrOVOlDR3b0+e+hZ/bwkHib4/6JokTq8sdjbWfk8Ejzps5x2yP/AEGvsrVvGWhfDrTdO068vIYr1rf/AEOwaQLJc+WACqZ4J5Ga/Pp76+8dfttWVjqMzXt/barptjcXJx++aCyjlduOPvE591r7X+NngPVvG19YvpHiWw0iW3t322uraat7bu5bIfbuDAjGDtYZFOrHXlbtq9Tal7tOKe139256nY3j31hb3DxLE8qBjGrBsZHTI4NZ15rUUOtW9iZUSeTcI4WkAeQDbuYDqQoPNZdnDPpGm6Jo48qJltVWZbVSI9xZR8mckAnJA9KlWzs77xNBfvZxveW/nxRXTRjeiPgsobqA2Ez/ALtclina+mx8C/8ABQLxOL/4vPpW7dFp+mwx/wDAnyx/TFfJfiTWNlnf303z7YedvGQq4AHpwK+pP2qvCes6l4/8b+K5YLa305bjEUk0qCSZFVUHlrhmbGOmAa+NfiJefZ/B+oHPzSL5f/fRxVUakaitFmXK4xu/6ueL21zK10wEv2X93g/LnPGCDj1rovDmqXvhG4S9tvs1/ZxSCWSyuOUcj1U4yMe9cvYqZrjmuktrfzP3f3uK9F9hRPaPAPiKx13VJ9f8C6veeDPGdjDJPNbREgNCuC+xiCHXJ5idSP8AZ6V6p4Tm8H6n4k0vWPHnhTSfDXii5DzW3iTS5BFpk1wVLq17aE4hlJyPNQH5myQOBXmvw7/Z58ZeJvArfEpfD0j+GtOnfdqVjmW6wgKsViA3Fc/xLux6d68o8aaT4g8S6JN4x1C7gt9Nlla3tZdQnAuL0pkMkSAFnC9CThc8ZNTKXK1GOj/qxrBzoy51utfQ+gPit8VvOuEs479pbcQrNKltI0MT7s45U7iBjPJ5rldS+L15r3h2e3nlXyJfIt40jbMYRMnIH9492zzXhOiTX19Zut7FJcWs+E8znOBwB9Ku3d0uiCCxgiV4FzKd7HO5s0SUtpMcq06jcpSu3ue3+D9UsXv7ItKis0oDbuRgnByD1GOopp+Ffw58Yarq8E5l8F3FveGOCS1uRLbTqRkMYyCIuf4eB6GvEbbW5bdt4jY57eYUxn6V1tn4+uJHVrlEuVIBHmqCRx69f1oUWnoXRrKnK7imuzX9MQ+AdB8LeMJ1tNYOtW9s+2G5aDyxuGdxC/xAdA3QnkVfudSkmbaqs0SnI2ycn3OcVY/4SDStWj2zo0D4wGf94B9Dww/M1BcaDIm57V1lX/Zbf/8AX/SpkpPcylJSk2lY5zxZrGyzSzXzEnufl+VcnHt9TxXXfCbQ9G00+HZPFsqWGh61dyXkjzo0sU9rasI4kO0EhGnYsW+7hDnisiTQbJNJn1bW7fXFl+0+TaNprW/lOioN5JbLK4YnkgDGMZOa9aGk6t8RNV8My3SafawReHLC00Wz02UXH2DT4mZVjuG4KXBdi7Z6++DVxnCl71R2S1IjTnVkoQV5Mf8AtGfD3R/7H0t/A/h2z83UJVMtxo6KI5t7bIgxU4+ZzwR06niq2ufsYatY6HZNoGuRy6p5ai7t9QXZEXI+Zo2UEgA9iD9RXeeKtat/Dfh7TYtGghWCzvo1id4wfMZMsWbpnJGeor0jwr8avDPi6PTrB9NvNB17btnW5nEttcvxzC/BXP8AdcBvQEc1WDrfXIyqOOl7fgbY2gsDONPmu2rv/gHx34t+APxE8AWD391p9vqllEC0txpUplKAd2QgNj6A1wWqXLPfSue+P5Cv0Z8f+MLP4deDNU169gZktYv3cfeaRvlSMZ7sxAr82NSunuby4mk2+bLK8smz7m5mLNj2yTj2rSooxfunFGV2a2i6l9n374rhkznzLVsSIfwwfyrUuvEMsdq/2RHs4u9zcr85LHsvbJPU1xum+IP7P1LyJF3RNj5l7E17XpX7MPxC+K3hPTdb0W2sodIuFM0H2u6MUswyQGC7D8p6gk8jmuBwbnqtDrTXJdHz7qFteyX8rXbNLKTzIzb8/Q+lbHhbxNr/AIT1KOTw3qN5p+oTHy1+xSFDIxyoBUfK2c9wfwrpvEnwV+IvgPVFsdR8Kah5rglPs9s1zHIAeqtECPzwfavRP2ffh/4Z1j4mBPEOtx+DJFiaG3s9YLQzJcSABCm8AMPvqM4JzXTUmqcXJ7L+uhnGDnKx9D/CJdR8VaLFp/iKJdXso4hE19cxrKiTLgGMuSS4OeDjIKkEng1wH7Q3w5+Enw+vNCj1fw9Nb3GqR3Eom8PYheBY2RSXTIDZL8YB+6a9O1jwBqHw3W4trNmunuriHTxHp8uQwdgFPYA9ME9CxJ4FfN37WNv4ok+Idm3ieJ7dRp6x2CLnYIQx3ZB/5absbiOG4Irz8NjZVKkqfOpR6Nemz80b1qNoqaVu6/U43Vvhz8O9Q+zSeGvHF1dXElzbwLo2q6a0VzNvmVMLIAFOAck4NfSei/CVJviXoKajoc2vabJegahpscZczWp+WXhfmIVTuOOflxXj37JPwbuPiV8UtPnDGSw0e9tLmXsGcs5VSDnOBHu/Kv0gbwzD4T8TWXiCWd7BLGQySXKKSUQgq2AOTwcV7McT7HmdtbHLy8qTlLQiX9kn4aap4gg1bwr4y1jSdZhkDxb9S+1OCvC/JcBmGOg9O3SvzP8AiRbTeGde8R2l4rJdafcXME+3vIjsrN/wI/N77q/T9P2gNB1DQdSg1+ym1yxZpLeLULa0w6IVKn5XAbK9Mhic9a/Lb4vaHJoWkaixaaZSywiW4yZHBfaGYnJ3FeTk9c114eviKuHk6ya0Wj3XzMatKFOraLT9NnexzS3nmIhDdABQtyV+7XM6XqW+NV3fMOK1Eug1eM/M6kbVvqssLZV2rpdF+JGqaOw8i8kRf7qtxXCed3p3nbmqbJlJtH0L4Z+PhfbHqcSTr3deHr1Xw/4q0XxOi/YNSjSdh/x73TeWT9D0NfE63BXkfLV+w1y609w8UrKwqeVr4We1hs4xWG0Urrs9T7dvba60/b9oieJT0dvuH6MOD+dVI5iiqC7NgY3NXz54J/aK8QeF1WH7U09r0aGb94hHoQc17B4d+Nngnxcix6nbt4evCP8Aj5seYv8AgUZ/pQp2+NH1eG4hpVNKys/wOla47bqPO+an32km3s1v7O8ttW01ul5ZtkDP99fvIfrx71nLJ82K2XK1dM+opVoVoqdN3RswvuWrCfN1rPtnq/C1csnqdcR7CmstPZhSbu9K5QzYKay09mFNpgCpTtlOWnqtUgIttGypNtLtoLIdgpVjqXblqcq1YEXl0bDU6rRsp2ArMnamsmKsstNZaQFVkNMaOrLLTKAK+w96ayVZZaayd6AK22m7O9WGWkZaAKrJTGSrTJTdtUmBUZKYyVbZaYyUwKjJTdtWmTvTPL9qCbFbYaRkqxsFNZKBFVkpjLVlkpjJTQFbbTWWp9gprJTArstRstWWSo2SgmxAy0xlqwyU3ZQKxXKlajqyyUxkoCxBtpGWpmSm7KBWIGWmMtTsny1GyUBYhbpUbLU7LTGWnclohbFRMtTstRstUKxC2ajbrU7rTGWglldqjbrU7LUbLVktFd6iarDLULrTuS0QOtQvVh6hdaZDRC1RM1TsKiZaDNogb2qF6ndaherM5Fd2qB2qw9QPQjJogaoHap3WoHWmmZSRXfrVZ2q061Vdao55Iry1XerEi1XddtBhIrvVZ1FWZFqu607mEkVnXvVd1qy9V3ouc8kfojYOba4ilHWNhIPwOa/RXTpBqGlWc/8ADLCjfmor86o1+XHtX6CfDq6GoeAPD9zu/wBZYxH/AMdArWsjzeIY3p05dm/x/wCGLL6XaNcrObW3adekjRLv/PGatoAqqBTpNuaRcV5z3PjE2SpT6amGpzd6AHJUm35ajSpP4apAKn3qkrzvUPi7YaX44OgSNbZVokkJnAlDSfdITuPXnivQlYOuQwZT0ZaSaewW0uOX5qdzTEpy9aoDkPih4Bi+JHg/UNElnS3a4T9zcMmTBIDkOMEHI+tfGP7RkOlfDz4br4Mvtet7jWdJUQ7tphMob51K5JzgHB5619+N1r8rf+Cp1q+m/EbfGZVW8tLec/3SRlD7ZGK7sHVdCo5rsedjqP1imqTdk2j5wTxnrHhfW4tc0XWbjTtWtZDJBeQ4MsbEEEgsCDkEjkGu60T9vD4xWt1Eb3XLHxAsQEfl6np6EuoOcbkxhj03AcDtXyQ+qTw7vLuHVh12seSfamReJr6zk3ef8wPfB6VtVq0q0lKpAunQqUo2jM/SDRv+Como2epQ3firwBG0YCgtouobj8u7osqovU+v8NereC/+ClHwg1abfqk+seHrgqQPt+muY8kDgvGCo6etfkleeMprzb9oiRmH8S8VY03xPaqyiVWT/arjlhsNUl7t1/XmbxnWjH3tT6N+JXxyufiLqV093qTXkH2iaWBWkEaRhiQCFQDnacck14Z8Vr7/AIp+CJGVvNlB/wC+eazbrVLO5YmJk5H8LYrHv7ncm3ezL/dbkVnHBU6X8N6FqvJq0kc3pMwtWaSRHfnjZ2xXpfwT8B6x8YviFpfhfSLd/tuqXHlrtXPkwjl5G9lXn0zgd64WNQhyIo/+A8V7j+zD8atT/Z38Q3HjjTbCzv7qaBrNbXUFO1492XKuvzId2BuAP3elOUOX3rXOmnUjdXP0S/aY8daR+zN8DdL8AeHNtv8AZrNYW8vthcEnH5n3avyG8U6s/ibWpZ2mle1VjtVpSVdicttHRVz1wOTyea9Q/aG/ab1L42apLdxpNYGTiS2ebeEz/dbjP+c15DboHTC/Lg4RfYVw4KhNylWq/Ex16t9ETs8jfMz/ADYx8rYwPapOGRXPzccbm9TU2n6bc6rI8dtFvZV3MzsEAGcZJPvWnc+DtYtl+az+Vf7kgPbjHrXZWqU4tRclcmjSqSXMouxkN8ruR61q6JqWyFo3tYZ1yfvZFZFzDPC0qTQSQOM5DqRgjtT9Hfcn4mnRtJ6k1OaKOhkktHZW+yzQMDn9zLkfkRVxNVFpD5kNxMsoBISRQM45xuBwKx2ZvMRQ1Sw3kSXkEtxfx6WkJ85LmaMygPH86DaPvFmGMdPXiuuUIW1RyxnLuS+MNUjvryzigOjapPCI0W+sSwkuGJDL5qdHZSdmT2Xtmvo/4W6T/wAIj4Vv7o2NrZTTZ81LKMpH5zj5to64UfKPTca8N+HOiT+IvEz65O9teMJiIJbaDyxJcPyzdB90H0xk+1fSWqKljY6Xo0frmRl/jPevjM0r87VGPzPusnwvJB157vY8++M2tw+GvBGkw3M89qtwHlD26gyZJCgAHjpurw2D40X2ks8dqZL9T9xtTRcp6cJjIz2ruP2ntatZNcsNMufOMdvENnksvBA56+u6vDkktM+WGkMJ/hdAT9eDXr5XzUsOmut2eFmtq2JlzdND0vUPjh4s+JljYaTr2oC40zTS95HGsQX5gpVNxySwXPGelccWLNg9+KytNvl0lrhF2zJMAvmDhkAOeh9e9XYbqGR1/eqy9/b8K7ZXbuebGKSsjrvgn8Lbj4v/ABW0/QEDraSSGW8lX/llapjzW/EEIPdwe1fq9Y2NlpNhb2VqjW9nbRLDDGi4CKowAPoBXxX+wF448F+GtU1fSdQmax8TazOsdneXK4t5oFzsgRs4WQtvYg43bhjOOPue+dvmRdvH+zXLia8KEbzNoxcvdiZU17aw9bhlrNvrfSNbSe1vreO9t7hfLlS4iWQOp7MCDkVJ4g1qDQ9PuL/Ury3srC2QyzT3LBI41HUsT0FfPvjj9qizt/Ds8/hvSF8zUISNJvtQUpLP2a6EAx5cC8bS53yFuFUYJ8ulWq4iV4KyRtKMKejd2eZ/HPXbn4d/ES60zwR4jntbC3hiE+nvia3imbnbhslTtwcKwxxVtfgb8Sf2htL0PxXrPiXSoYby1Sa3F0bieXYRwWyRt4/hBwN1eF6tc3JmLTPLLd3kX2xZrlSTcGTJWU+oYgkY4wuBX3H8O/jN4Hj/AGb57vSrubR9Z8MaaLVdM1y7SW5mdI8rLhTkxMcjcOm2u+VP31KnFX+4VNe41J7FP4X/AA78Pfsw+BtSm8U+JbVH1C7WW4v3XyIdyqEjSMMS2QBnqTnOMCu1uPiGNe0C1Pga8uPE39oGSOTU11BW07TkUjlkbcZZGzwmAoCkk5wD8NfEjxZ4r/aM1HSNM8qZ9QWWRrWztmEn2n5OWiUsvQZ5JArj9P8AE3jDwTYXWi6dqkmgRRyGO5W2tkicuvykS4JLMCMcnivTSg7qo/uRwS53sj9Hby/vW09bW91GwvLo5JV7YRBiTzgI3r7da8e+Inwl07x9az6frXmWtlkSxNYSlHEwyAxyOcA8Bsj8a+TPDs3iLVdQmFtrWsatqMkkC2+67MbM7MQ/zM2AT0GTjucV6Lp/jrxR4X1W70zxB4r8T6ZdWbmKW3dbW4EbjBwW2MGGD2J+tdccRRXutu39eZl7KstbL+vkUfEH7IWo2TvL4f8AEEF0v8MN/EYn+hdcr/47XD6l8GfHmiMwn8OT3SL/AMtrBlmQj6Ahv0r2m0/ae0vw7qq2erXWpa5asAft8FtCDH6gquN34CvZ/BvxW+HHjZYl0vx7pNrev8os9ZVrKXPoNwwaclhamzsVGdWO6Pga+jvNHfZqFrc6e3ZbyB4f/QwBSQ3YkXchV09UbI/MZr9R7m+tPBdjb3viGXSn0m4k8qK5aWO4ikbBbaMZ5wCenSsTxd8J/gt8VNJnvLbQPD097IMvc6eqwzZ9cphsivKqKNOooJ3udcXzRu9D82lugy0/7QK938Qfs6+G49QuobK41CyWOQqpEvmjAP8AtA1y15+zndpzY69G/wDs3Vsc/mpH8qpwa0Pb/sfF8qnBXT10a/U80WanLeGNsq21q626+CHi+z/1UVjehf4o7nYT+DL/AFrHuPhp4xtmYN4cum/2o2Rwf/HqjlZyywOKp/FTl9zNPwn8Udc8IXiy2N66dmR2yjr3Vl6FT6flX0r4S8T2vjDRLXVLVfKWYfvIf+ebjhlBPUDsfSvmXQ/gv4w16dUk09dKhz801646eyKST+lfSXgPwlB4J8PWukwStP5WWkmfgyOxyxx256DsKnl5dT63IaGKpVJOpFqDXXv6HZW2F4H/AI9WhCtUbX7tX4+lcktz7+KHtSbadRt+WgYxu9G31p22j+KkixUzUirSIpqTbWkQG0Uu2kqgFVfmp6ikp6rVgCrRtpyrSstAETdaYy1LtpjLQBHtpjCp260ygdiLaaay1Ky01hQOxEy0xlFS7flprLQSRMtNqRhTdtWBEy0zb81StTG+b3oAiZaY/FSN3qN1LNRYViNW9aGxS+1Ky7VpoLELCmMtTNTNtMLELU1hUzL81RtQSROtR7RU7rUbLVWHYibrTKm20m0LSYiFlpjL8tTt1pjd6QWImWmMtTMtMZaAImWo2Wp2Wo2WjUViBlpjJU7Lu6UxloEV2UUxhU7L3qNk+bG35qaJZAyVGwqdlpjLVCIHWoWTvVlhUTU0JorOtRMoq061CyiqIsVWSoXSrbrUDLuoIaKzJUTpVp1qF1pozaKzp3qB0+WrbrUTrTM2ik6bqhdKuOtQOtO5k4lJ0qB0q661XdaoxlEpSLVZ1O2r0i1XdaDCSKEiVA6+lXpI/Sq0iVZhJFF1qu61cdarulBhJFJ1qu61ddarutBzyifoZDnd+NfZnwz8RXFr8GvDElu0Ku0bQl5o3kA27v4U+Y9O1fGkVfYX7OcEWtfCe0ikZ1ktLuZUeN9roc54P0NdNRK2pw59G+EuujX6nWeGNcuNbuNUhukhV7Mp5ckKugcMm7O1+RzxisPTfGes6omhzCzsYk1OWSHa7SZR0LZ6DGCF/Ouh/wCELNreS3MV/qizSlTK/wBrBMm3gBvlpLbwfa2sOlrGlzusJ3uot0vO9s7g3qPmPFeVKGp8NGXVlTQ/F1zqmtpauthEnmvGY90hlO0kZB27fzNdvXN6b4bOm3SyWs95awGZp5LZZFMbsxy2cgnGfQiukojGyBu6Q9K5Pxt45tfD97ZaMqzPq2oK0lvHHAzoQv3txX7o9zXVpSSRoP3xVN6g4d16fj6U5RcotRdmJWur7HztrGh/Dnxl4+i8Q65q1np11pIEN3ayME3ydVO84/Ec17n4J1yx8ReH4L3TJY5dPYlYGjYMNoOOor4S+JKaT4d/aHurS68NNqTXM/8ApGlTXe+GdpcYkiYDcB3wRwc9q+6/AfhHTPA/hez0nRrdrSxjBZY2cuQW+Y5Y8nk9a58NGcYqM3drd92dE7SgprRPZdu50S/LS/d5pitTm+au3U5jC1LxVbWF81qVuZZxtJW3tmlwG6E7QcCvzj/4KuSwatD4K12xLSWd3b3MDTdMPFIONp5zy1foLr3h64l16e/jWG6WRIwsMk7wbCpOTuTOc56Gvl39vTTYPDv7LWoQa1Y6bPjVons5Fbc4eW43FFBXPKlskHp7VNFN1UjnxDUafN2a/PY/Gi8f5vl/8eqi7BpGHy/Lx7fnXZ32k2V5cYhgaLJP3WqlN4JLPshuN2f7612+ym9kV7aFtXY5VvusB25FI3zfxbWx/D71uXHg/UEfam2X/cas2bTbu3bD2rrgYLdqlwkt0WpxezM+SQ7v72arvcSLxvZf9latSLuX5l2r/eqhI3zc1kzREsN1cSSLErtuY7R+NdH4i1wwwWdmfmjgiWLyw3G0dvbJ5rM8J26yat58gVre0ie4m3Dd8oX09SSAKxriZrmZpH+8ai99B2RZhmWRsfxM2TWtDmNfqKxLP/j4T610KqWVQa6Yaoxmdn8LbUXlxq+V3OBbxJu6ZDFjz+Vb+tzPb6pLG7NtWb7wz2qr8MYrfTfC93qV2+EluXkHqQnAA+pFZt1cyXUks7bl8wltvpnmvlcR7+Imz7DCr2eHhEmbVLjzHJfcjEnbIuRyewPTisvUoVt717ySJUtzB+8CLhAQTyPQmprnMjIf4qratY3GrNo1hDL899I1uBu++QykD3JzgCtsP7s1Ywxceansaf8Awiq3mm3urJq0KW8Nq12LXyj5hK4+QEHjOepzVXQbW91K6bTdMvZLS7uwITH9jEweIfOWLtwgBHPc/TivY/H3w6j+FPwX8q7gvIvEOtSwW9z9rzGFiV/MxEig5Vj8pUtn+9ngVH4A8J3nh/SmguXZb27BkkhZsi2U4+Uf7RwC3vx0FehWxf1eg5N3b0R5WEwf1rEcqVktzZ+HmjwaPBEETzLe1Xy4X2gF2zlm47lskmuw0POpa1Ld3X/LM7YkX/PpWddQjT7FBCuxFj4b+v403Q777Np+o3v8NraTSl2bpgYz+tfHXc5ObP0BpU4cq2R8mfGPxAfE3j7VLgPuijmaNPoCf8/hXDeWRV26uze6hPM3/LaRpD+JJ/rTHX5sD0r7ilH2dOMF0R+cVZe0m5vqV9zdD8y/7VaCaxKyqk6xzgDAWaINgD34NVsDbgfeoVFfg/K1WZWOg0vxH9h+a3ighZSG2s7bTg5+UEfKwIBBB4Nfa/wf/bQfUvDNhputNYPq9tCIpLq/neN7nH8TBYyucdcda+C/sZ25DVJH58H3eV/2qwr04YiKjNXsXCTpu8T7Y+LXxjh8eWdn/wAJRa2apZl7u28L6bqH2mG8YMBDcXrhBtjH3lh6tuyw4IHhet6tc+JpGnv52e4kyZHj+TeTz07AdgOAOBXm0PjPUFsY7GaZzZxszLC6gqhbG4jABycc5JrU0rXrOZljffExwA0cpOc8cg1EaSppRitEPmvuWvEeteKLiSG7mf7Va2ttDZW4EYHl20IKxIAB0UE89Tu5rQsPEEs0MeoT6bHb2jo8Ik1KI+TMW+QqGIwVDYLH+Hb0zVj57dFUt1kGNrdhzWZrniCfxtD4c0mR3hs9NjaAbGOAkbEs+M4DHPJHU4J6VWnYWqPRLrx/4V0TwQunjw9Yy6pK0KXmsKqXj3KqOXicMAHGcKQqbSo44rxWSZ9S1CWC1eZkmlMcEk/+tfLYTfjPznIzjvmreuagl5bvL8sVvIfLgXpiNeM/iayLN5tFuLC9t7rdcxzLLCiL3VgVOen3gOKuMWo6A5Ju7Ox8YSHw34j1O0giW3S1nWCRIVwSRGuc/wDAic5qnYeOJl2oz/N027f6U/xDeTXWuatPr7RpqVw4mlZOFkc8tg9B1Aqmtvaaxp5OnWrQahDkja2RMO4x6j1FZRWijJaorRu6ZJfeKlurpt6w+X0KvFz+B4INR406dMCV9v8AckUPn8sfrXMzW09wzzFPmzk1X3PG+3cyt6VqoroyNT0fw7c/YmdLK6uEtxz9nbciBj3C525x3ArqtL8aX+nyeYk7K2eG6GvPdBuPs+lozPl5Pm3e3YVopfbv4q5Zxu3c2i7LQ9u0P433UW2O9/0iLvv613Oj+PvDuubR9oksJT/e+dP8a+XluT/eqeG8eNl2My/7tOM6kfhk1+K+5nRGtKL5k/u0/I+pbWa+1bxY9hpr2NxZxRgt8zCQ5/jVuVI7bccetbd1Zz6Xctb3CNFKvVf6g9xXkPgvxtFotgsFw77pIshkzncB0Pp/9jXonh/4iQeMtFsre6Zm1aFXO5u8YbAzn25pSqVo1uWS0f8AkfZ5RmTqWpVJX9dzaR+9WYW+Zaz0erVu+51rokfZpm7at92tCFvlxWZbN8vNaMP3a4ZbnXF6Fjmm03dSUFIfQvWmq3anL1oQyVFp/wDDTVp+2tIgI3WlWkpVzTAWnqtItOWrQ7CqtDU/mmH71AWGstNbrTqRqBDeajapG6U2gpDKY33qe3emN600hjWWmU5qY1NIga3Sm05ulNppFWGUxvvU9u9MbpTsSMam05qa3emOw3imtUlRN1oENao26VI1Mb5qpIBlMbvT2601qLCZE1N+7T29RTaYxlMp9FBNhjZZjTW609qTmgoiZaa1SNTdpqBbK5C2F6tUF1MLdcsu7uF6VQ8SXT2+nu8LruH+ea4u48Zv9uiEr+buXG5en59Kl36HzGNzVUJumvvOx/4SC2S6S3lbY8ilh6cdRmnLrVk6sUlV8Hle9cNqV+sm6UIzsenzdB3rLuvOsJmljlVvMw2zeOCB0HsaWp8887xEdNGemNfLIjOOcnhVX+dZGpeIk0tmW4dWlkP7tF4OK5G316O3RmmuLhcqMtGufrisTVtSTVNWik81WZRkMzZP4n0pamVXOKsknF6npVz4hitdPln3eZPt3CNmzz6cVXtvE8ciK8u1FIH3uuf89K8vuL25jO5biOXnBXdyAPWmWEj3OpQPNK/lKwI98HjjsKXMxLOK3Onc9rVxMm4U1ulcvN40gtbmK3Vl3sOFbp+dRQ+MJHfYU7jdu7c84rRTPp45zh9It6nUOtQstU7PVvtT427V/wA8/SrzetaxkmevRrQxEeaBA61C61O9QstWjRkTrUDLVhqidfSmiGiBlqF1qw1Qv0oIaKzLULrVl1qF6sykiq61XdatvVd6DKSKki1Xdaty1XdaaMJIqSLVd1q3LVaRao55IputV5Fq261XkoOeSKci1WkWrki1Wf1oMJI/QlPvYr6y/ZHuvM8Havb9477P5oP8K+T0619L/sg3XHiS1/64S/8AoQ/pXXUXumOcR5sHP5fmj6HuV5qqtT6lcR2qM8jbVr5E8Z/tqaV8G/EmpTeMf7Yi06O8ktBarZCTJALR+SF+YkqMnPAHNebN6n5omr2PrSa5js7aWeZ1iiiUszt0AHJJr58uv2/Pgla3k9tJ4vjV4ZGiZliYjcpKnBxg8ivJPHX/AAUm+Enjr4Z+LtF0251mw1rUNJurWxjvdMljWWd4iqKHxtBJPc1+YaeHhbRxW7XqK0MaxHa3dQFP6iodurKjzSk1bRW/r5WP2nt/24vg3N4X1rxAvi2J9N0dYzcMkTNITI21ERANzux4AUE15pJ/wVa+CkcxiEPiZ48/f/saTB/AjNfkD4okl026t7Vbjz4mUyna3Qjj+RqO48PPD4MtfEJulZLm8e0Ft5ZyNoPzF84OSOmKd4xtd7m8aMqnM49Fd/lc/YO3/wCClH7OupX0V5eLqtvdKcrcT+G53cHp95Yya7S0/wCCj37PU0Sg+PIrTjhLqzniP5Mor8KvthUfeqVNSlZlVHfceAqt3NWkRyva5+8dr/wUC/Z8uMY+J+jpn/nozL/MVt2X7bXwG1BlWH4s+FdxOAsuoIh/8eIr8Gl0rxAisfsd50z/AJ5qhb3l9eMyRrNOw6hVL4+vWmoslK/U/oesP2gvhjqyqbPx/wCG7nPTZqUJ/rX59f8ABSv9obT/AIhatpfgzw1ew6lpWmk3Fzc2cokiknYFcAjg7R+rV+d1x4d1GPRpNYuNIC2Czi3e5miQfvD0GD8x69cY96pQXlxsxbo2xf4YU4H4KMCtaM1Tk3a7OfE4WVZRUnZXT237fK53MNqUVQYmVhzU8zx26NIfp3rgF1a43YDv+tPXxBdJx5r/APAq7FirbRM5YW/2jqn1ILu2t8xqKO5EKu7tu77a59PElyq4L5/3qd/wkhdcOiN2+ZRQsX3QfVdLXLLXCatqiRPAnknqu2sjW/DMNtcyRhWT0K+lXo9Wt1kWQW6I47pxW5rVu2saVa3dmjTTy4iWNeS7sdqqPcsQK2ioV4S095amcuejKKWz0+ZyItzpnheW3iZWn1ScLub/AJ4xcn85D+O2sNtEuVX5VV/91q7Xx1pLaD4wuNFyr/2Kq6czrzmRBmUn33kg/SqbLsjVivauKNNNNnS6uiaOUhtZYLlRIuxv7rVuZ2Izn+FS35Cqm5pr5i3bGPzrc8PaUdY16ysQu5ZpkVv93OW/QUO1ODZcU6sox6s9B1LTG0XwDpVkF2usUe9fV2+dq52TPl5b5cr92u3+IVwRNBEn3fMztX2HFcbqVx+7bcq/KABt+tfHqTk79z7VxUVZdCpcSeWmP4qz/E13PaaPpdxC7wXFrdvJFLE2CjAblI9MMAc064uEldMfLk81694P+EpuNPtdU8S6fcfZ1l82002SJszHjDSLjIQf3TyT14rVVI4dqcjL2MsVeED0HVpNPvNJ0u8le+1S6ijjvvO1S5aUzTlMeZtJ2qoJO0YyepNM0u/kFn5hiVbq4yxZ16L6CpbfRJb+6ilvZ4VWY4EbSqn/AAEAkHOO2K3ptDu2jbytNdIlXau1hjA968OtWdWXNJ3PoMPh4YePLFHIa3qVzqCKu75B95U9qo65qQT4Z+Mmg+7FZ+RjpnIyefxrSjt5bC/ulvomgYxHylbnP0I4OP0rmvHUbab8I/EJfMTymTcr8E7sKvb8q1oWcoxXVr8zPFNxpTl5M+WIdFvmkyIGbH+0P8asvot8rKTaye+3n+VaMMjN91ttW476ZP4ttfoHs4s/M3UZgppN4zY+yzf9+zVv/hGNQawa7+ztsUkFG4k4/wBnGa6GPVZduC7LVu21KToGZsUnTXcPavscK9jeW3Jt7hP96Mmmrczp95F5/vZFemR6sy8f+hVKuqj+6rf7yil7OL6h7Z9jzhVZl/epCv8A20pLVLa4vkVWRdpzv3dx6V6aurI/DInPrGP8Kka4V/leKF0/utGP8KqNGN9yZYh9jlWe8RVl+a4Qc7U6t9KboWlzzaNqU4SWER7zJMyf6mLcCWbkYBYqueefWunexsZuPKe3b+9C3H5HiqVzpd1a28v2K4juMqQUmYpx16cg/jVSwytowjiO6OX03xJFHq0ri1hl2DEU0iB2TnkgHj8cGtDWre18TK10lva2twoLF7CPylP+9HnaD6kYzWDp6afcah9sl22lrEoeaP1ydvyD15zj/ZqpfLd6VPd2qMt1FE2BcD5vlPKnI6Ajnmubl7HQpEd1cXM1wxlnedxx+9bNR2+oS2F1FdQokU0TBlaPjBH+eaWPVo5wsd/D5qjpInEg/HvU7aL9qG/T7hbhP7jNhxU7bl6dDpNQv4b5YtQt7UNb3S5mhTgxv/Fj1BPNY1+1s6bFguFYnIV1A5+tVmtbmx0z7PPuhaRiQvoOOeOxq/p/gvV9Uh86zt472PuyS9PruxSjRcn7qK5u5seAPCs1xqnnXdq0tmIvNEP8BLZAz9ME4+ldVfeGdHj3fuprVv8ApnKDj8DmrPh/R7nwvoK20/yzysZJVjzjPQD8AKp3VyIWyzLEv+1yfyr6GnhoRpJVI6nmyqtzfI9DEk0WVXbyJ2dOzSLj+XFJb2s8Myh1VlByWRuKurcz3TMLWGaf1faT/LpXtnwX/ZgufiVCl7rmpPp1r1+zxqDI/wCfA/U142KeFoaydj0sPTr13aCPGFvI5GaJm+Vhg7W9feum8PeIpdNhsrrfseLgycgPt469CDX2h4Z/Zm8FeHVRYdHjvXU4868Xzefqc/pXc+Ivh3pupaL9ins9HuIJIjF5KwYwMcYOK8WWcU5TtGOh9Dh8pnGSk52fl/SPnawulvLWCdPuSqGH0IzWhbt89UI4Rbr5IXYsf7vYvGMcY/Crtr99a7Wfp1O9lc3rVvlrRh+7Wba/drRjb5a4Hud8UTbqFpqt8tFBY7dT0qNflp6/eoQFhfu06o061JWqAKcvSm05WoLHL605aarU5cVYDqRqfzTGxVgNprUu75qa3zUrAFNpWz0pm2iwCN3pjdKczUxmppANam0M1MqkgBvmptK1N3U7ANprU6o2607ECN1pjd6VmpKLAI3tTGpaazUWKsMbvTWp1MbpTJGt1pjNTmpjU0hMa3Sm0rUlOwxlJ7Urd6T2qQEbrTWpzNSc0ANqtfOEhY7/ACtpGWqzWfqqfud25lVQc7cc5HvUtHPiOaNKTRx3iDUBdWcphZUcNks2RvHpg+vrXnVw1zNcSs6o0DA4VvkKehGPyzWj4gmu433B7iJY+N5YvvJ9T6egqnND9qs2heRol5Mm/mqij8ixlWVSp7xTtZL5bGV0V9mNxZW4AzjHNZWvatNDHuX5p/ujauOnbP8AhT475LhWt9qKoB27uflHc/l0rD15VbdDa7nRQfvMA5z/AEo5Tzm9DXv/ABLCLCJSy+aFwyox3/XNc/8A2g6u0e51YjO16xGvHtpYkb508wFlbHT+uK1NS8RRJZywwwLvZdu7rn0P4UcqI5jRXWH1B0QojqD5bbIz8nrnv+NdYmlxWthPIdRVP3RO7+MEdRjvXC+Hvsv9mq4ulivYgDIm0gk5wDnoSOp9qreINY1G/uGnN5uVlClVb5H28fmf1qZQHGWl2WrrXpreTzZS0rgj5l4zj0rV0fxy3kz4+Vuu6RiQcc/rXDw3kd5C2+4ZpVHCdjVaO/8AJuVjVvlbqzdvqKnlFz63PWNJ8XSxriKVVyc/M3GSegr0HRPFVrNGqPOrvXhdv9jvod8c7eeVzsXgA+n/ANetPQ2Zb5H3+TwAHfnJ9cVCTTuj28Dj6tCaSZ9BJIJk3r900x+tUtJ1C2mtoooW3YGB71ebvXVF3R+mUqiqQUk7kLrULVO6/LULKao0ZE+ahep36VC9BmyB6hep3qF1qzNorutQOtWJKgfpQZSK0lV296sv0qu/SrMJIrSVXdNzY+VasyLVeRaDCSKktVnWrcq/LVaRaDnkio9V3UVZkqvJQc8kfoQle9/sl3nl+MNXti3+tsg3/fL/AP168EX2r2P9l+6+z/FCKPP+vtJo/wAsN/Su6ovdHmEebC1F5P8AzPoTx1J4kuda8i0ski0S3tvtLags+JWkB5jCYORt65r81/2vtb0f47ah4S1OPT797TTby6j1y3sMhmhYALcB8bUf92Ac44Y81+reqxtcafLGrSIzDbvhwGGe4z6V8WeF/hT8TNL+PV5dHTntdBuLhlvb5LaFIb22U9HQZBZs88DPJrxJU2qvtU3e1rdPuPzGjyylGnUWl79n6XPP2/4Ju/CyD4J3/jLSL7xRcamuhTajYpeagQomWIuhZV4IyBx0Nfl8JNTuFiuN3meciyltwySQGP6mv36azHwpaXSrxftHw51AGCMn/mDmT5TE3/Tu2cA/8szx93G380P2vv8AgnPq/wAFY7jxT4EivPFHgnO+S3RjJe6WnUZAyZolHAYZdR13Dkb/ABbl1Eo1XJP3Ht5b7+ep8Qak9yt/B9pVlYxsBurt9amH/CkdBjH3v7Vmf/x5xXp/7Iv7NmjftKeOtd8IalrE+galJoj3ejXwIlQ3CSLnKZxImxhkA9DkEHmtn4+fsj+J/g/qOjfDW41PStU1KYrfWlxC7QxzLLcCJYwGyd5dxxkjHOeK568fgt3X6o9bArSpHrKLt56rT8D5NLFqktZAs0RZmChhll64z29/Svs2T/gkz8c4WwLLQJf9pNb/AMYRVab/AIJTfHmH5k0PSZSD/Braf1iFdaPJ1PF/CuqQNbXSxXF9Pzz9szkcds1Tsb46b8P2l0v/AI+guZHRcnduwx+or2rVP+Ce37TGlLmHwb9vx/Da6pbE/wDj22uatv2G/wBo3QTIV+GmuKrncyI1rKhP0E1aO5y+zep51retT6l8GbNpZWlla+PmO3U7SRzVfUrp9B03ThZzraWEeHmkRQXm6YUDuTW58WPhv43+GnhO10jxh4bvfD+pXE73MdtdwBS8OeXAViMA9TmvK4fFlzHCkE1vDcQR48tJF+4R0Irkw8rOXqz1cfG6pW/lR3Gs3EkPiTQZLJV/ebt0O0AYOCxP4V0Fumnx3mqTxNHLLJGoljVQdjAHr9RXj83ie/k1WK/Z1MsXCrt+QD0x71qR+Pmge4ddOjR7j/WFGPJxjJ4rr5keQ6crWRjpJ8qjd2o875qzlmZeKX7RxWFmdRf+0bWr2T9n25t5vGWgC+AewsJn1a438IiWqPPuY9gHSMH/AHq8LWYs2F+avVvBerLo/gnxRtRbW9lsYdJWcN/DcygTZH+5FXoYWThJtPWxzYjWC9f+G/E5G61yXUtUn1K+mE91eSNczOON0jsXf/x5jU8l5FeRsIn3MBkqvpXYw/C3TtSfzre63oedq1q+JvClj4R8JT/Zoh5swCs7dcV7Mcvn7OU5aJI8SeOpqSgt3oeQQ/PcufevR/hTpojuL/W5l/dWo8mLd/fbqfwH9a84sVbc7gM/Jwq9T2wPrXts2nx+GPCem6UcfaGXzbrb3c9c9/vE4/3a+Sx9Xlp8i3f5H12W0uap7R7R/MyPFusLfSW7x7eSTt68Zrm9UujJCylPnYgbl9ualdGkv7eJfTPzVX1hhvX5dqhj8q8k4HYV4MYpWR9BJuSbOu+CvgqLxR4pN/fD/iW6RtnZR/y0lJzGn0GNx/D1r6XfxBdIsjeezOTwzMTgD0FcR4D8NjwL4RtbJwBqEyi5ul25HmMMlSe+0YUf7tbcl2ryL5Tdv4v5181jazr1tNloj6vB0VQoq61e5pt4ouI9qptZ+od41y2fwzUV14tubh181t7DH3lUj8iMfnWRdXixp8ir5v3fm6VkpcSvcMZJflHDbfXP+cVyxi1sdT5eqOgk1K2fT/s8qpa2wLSFVzCPm68pjlvavLPj9440PWLKLQLe4uNOgK+d5nlmbey42q+DnaSOCOn0ra8VeJoUSdml22tshZmZuuBzXzRq2tPr2q3F5J8iyN8qf3VHQf4+9fQ5PhHWre1ltH8z5XOsWqdJ0oby/IgtWKbc/Xb1q+uJFqoiheQ1Tp/vLX3x+fNkywlujdKu2uEXFVUz13LViFvmoa0JLLMzcinxwu3NIj7af9oPSoAsxw+X1qwjfN9KoI79/mqdLgq3NWSXUdWWh5AiMT8vBO78DUKOGWquqTGHTLx8/dhc/pinzOxPKcX4Xa0W+ik1C0N/ZxyRyT2wkKGaMMGdAw5BKggEcgsK/Vn/AIZn+EPxH+HvhyfTPDcdlpTWSzWF3pkr28/kyDf8zqcvnOTvzk81+T+g5xcFfvBeM+1dh4X+NnjvwnaxWmk+LNY061iQxRww3bGJABgAK2VAA7DFfP47D1q3K6FTllHzf6HtUakYpqUb3PXP2lvgf8OPhXq0Gl+HNV1PWdXuQZpoZruOSGyjBwNxVdzOxBABPAUk9AD5T4Q8O+C4b5V8UXGvWlvIcCbSVik2/UMC3/fINbmpeJ28UWtlIlnHawRQqAkfJeTA8yR2xlnY9c/3agfQ42jQ3KfeH8PFddHnoxSm+Z931MppTbsrHU/8WvvPFkFlpGmzHTI9OAi1DX7wtPeTITvl8n7sSvn5EwDhScc1v6fbXWq3C6dpUq28KgeWlnFvkkLcKBweSeAACSegryPUPAMMzefZzsj9R65+tSaP458V/DnWINQs33XUB3RXW0+Yh/vKR0YdiORXr4fMHSi42T/A5ZYdSabbPR/GHw/8QaHrf9lanpd/p96yllXVWMW/jPAGTn2OD7Vz2i+GbS5ZWu5WeUMAY0UoOuMetWJPit408aeH7fV7lr64s7C4m8+4a5aYvMf3m992WAXIGckY617PH8YvCmsa1E+qQaallIytLDcXPko/AyCskeMe27FedWxVer8T+49CNOhTa9mnbzNX4Y/CdvHHmwWluiWsTENJDgIg64GOK+gtB0vSfAcbaWtzG15axCWSHzB5gU8BmHYHHGazfgz4u+Huh6VqkNtq0miNGoMccLJJESWIPLAnp0I4r568J/H21+Gfxiubt7h9aniOsaReXkzbzeQ/a45rNpOACVjLqOOPmArw3hvayfMz2Y4+nSjywWvU+nbrW/EnjS3S28LT2vh6DYT9v1CIy55I4RWHcc5OayrXwZ4v0eG/k1X4kaPql00eIFGlyQxxt6nEhz+leH+LP2nm1XUJZtLRbK3lkY7E4A3YJ/XJ/wCBVw998adQvndFndmOcfNWiwlO3wnN/aFaLumer61ounaPfRW1x408Mz38w3NDJd/ZpdxbB+RgcZPI5qrHG0NxJG/342KnbzyDjqOK+aPEHia8uVvZXl3ecCWV1BzxwDkGvojw7C1vpdlEzbnjgRSfcKK707o+2yTMK2NlKNS2lvxOptei1oo3y1nWf3avoflrje59pEmWlpi0/mgod709KiqRPu0ATJ1p+75qjT1qWtUWJu+an81H/FTqpAPWnL2pi9KerVSAfxTW9adUbNVALTG6Uu6mM1AWDd81Rs1OZqjyKLDQM1M3UM1MZqtIQjNTWo3UxmqhXF3U3d70jNTGanYkXIprdaRmprNRYsGam/xUjNtprNTsQO5pjUbqazUWAKjajdSM1FgGt1pjUrUxqdgEbFMpWpN3vRYAopGajilYBGpOaMik+tJgJVPVbX7dYyw7d24cfXtVymUglFSi4vqeceLfD99fRxSrbtbrFEc7WDk47ADjLdq4TxBJqNvteOwmt4kJ3NIrAvgcZUgYNfd3wJ+ENv4gtW8R6vAs9ruMdnbSLkORwZGB6gHgfnWP8Uv2Sba4sPEOuzatfshDXBjtlXCBQSEVSCfY461x/Woqp7NI/PMyy+lKb9lLXzPzi1hrix1D7PM0huJMbo1zkBh68AeorRupzHor+XA0EhwftD9do7DA7+1dP4u8Izaf4oSadvs6yhJG3yb3Clcg5AxjAHT6VyviK6iubFZpbh/PiJjKfwOMnbx2GO1d0ZJ6o+OnTdNtMxm0uWwWCWWJH3Asryc8H261Po9hb6gqmZWZ4h82+QBCB+p9qWPTxrSNNe/aWW3iyJN2wL04OewqtZoltbNhPtHPmeYnYKevFVYw1Htq9jYJdRrZzFJGDLt4KEdwTXPTXkt/bzxu+2AEnZwCeePqatapcsse4y7lY5+VR1+tZNnJbvfv5qyMp+75fXP40yGy3Yx2/nOZZdrFfl3LkY+vaor6FI7rlmk3YIZfX8ao3S+TdOPmZCeFZe3b8aurdLJp+6N2WXf+9LL0HYg/SpsJPoXY77yXwnKqfvdOOv51r2Gs/aV2RP0HHt3rmrXUIo2ZVTchIJfvj0rW8Lsk2sReWqLlv0rNxN6V5SSR7x4BCPaRP5qtPtBbDZ/L2rtGxt4rE8LW1otnEkZ814hyyrgc+nrW46/LVwVkfruBpezoRRE9Qs3apnqBl+WtjuY1ulQvipWXbUT0rEMgeopKlbpUTelMzZA/SoH9KsPUD+tBiys9QP0qw9QP7VZlIquveoJKsyVWeg55FaWqj9aty/dqrJQc8irLVd13dKsv1qB80HPJH6CJXpXwBuzafFbQTnHmPJH+aGvNU9K6/wCFd39h+Inh2X7u2+jH/fRx/WvRlqjpxEeajOPdP8j72k/1NUGwrVoN8ymqEg+avMkfkPUhvLOC/tZ7a5iSe3mUpJHIuUdSMEEHqCK810e6m+F/iCy8Kak73XhXVHMOi303zm2kwT9ilJ6gjPlseoXYeQM+oVyHxX8OweJvAGr206MzQxi9hdOWSaBhNGyf7QZQR71heyOii7yUJfC9/wDP5Hzp8WP+CdvhrxN4v/4TP4c+Ir/4XeL0mN2s2mKHtftB/wCWnlH7hJ3Z2FQ247gc18/fH74DfFW/+IXhKLxV8QdP1nxrpunC7t9VjtDGZx/aEEcQWMcAozhieRhenNdpcf8ABRzxh4D+xWnirwTJb3rW8fmnVI2sSJPMy5bIIyYmTCLkgg7sV5p8c/j2f2tPid8NofBN1J4C8YWsd1ZPc6reC3tJNzxyRiOdQ2WZ4uFZee46VjKrGo4xtdp+h9LhcBisFVU5L3ddU07XW6PqCz+C/wC1XZMQ/wAcNFvACceZo4H8q1ofhv8AtT2y8fFPwvP/ANddLP8AjXhE3wV/bY0GzluJvivYx20KGR5ptViICjnJLWnSvNvFHxX/AGovAegNrc3xk0vVrNbtbIw6XNa30wkbOAYVgVsccntUy5Iv3l+L/wAzljUqbLk+aifYZ8I/tXW/3PHHgm4/66afIP603+zf2urb7mr/AA+vPrBLH/jXxT8K/wBsH9pn4o+Kv+Ea8LeN9L1fXFhe4+y6jpkdqfLQrv8AmcqMjcOOpr3CHxz+3faxFk0HQtUX+9DBbSfynFOMYvZP72X7Sp9qMPuX6HjP7dCfFK68WeHT8SbfRE1RPD1+S2lMXhFsJFDNkgEMCR14618BXVvbeY5821IJ7Tof5Gv2Y+Cvh/43eNv2jvBfir4reF/sNvpvhrULOe5WCKOBJpZYyseFkckkLnPTj8K+wYfB+gwyeZHoemo/99LOMH8wtb4e1OFrbt777nm4/WpHVaL7O27en3n8zq2NrJuJlhH+y0oQ/kSCaVtNiXePnXiv6WvEnw+8PeLNHvdM1LRbC6tbqB7eRZLZD8rKVOOOOtfmBH/wRp8YTX0m/wAf6BZ2gciLbaXMsgQHCbh5ignbjOO9dfNF9Dy/evZH52W+iLcRo0U/zd1ajUrNbeG3Lqqt5vl/L3yK/Sq1/wCCMfiCNhn4u6bAvdY/DrP1/wB64r5c/a6/ZL1P9mfx1omh6p4hs9ciubNL21uobJ7UT5m8p1Cl3XdH8jH5hkOMDg1PuytYfNKLVzxCwtljhYqvzEc+9WL26it/Ci6eE/0m61T7SWXrsig2gfQOzGvR7f4by37LLp0Tyy43NAi54A5I+g5xWP8AFPwfZeFPC/w4u0dpdR1jw7JrdzjGFE10yRJxzwidT1r0K2HlQXvI54VoVvhfX/NnBeHvFt3od0qCVtmeN3Q16L4o16PxN4Oluom+dcb4/wC5j+hryWbR7y5h+0LAyxZwXbgD8fWtHTZbixjaJ33pKu1lTJBHTmuvD4upCEqMvhaOHFYSFSUakfiTubXw30X7d4gtQU81bcC6ZG4GV+ZQf+BFK6XXtQe/1S6jVmfafKjf1VePfqcn/gVWfBel3Wl+H9Z1+ODcl1K0EDbh9yP5M4HI/eH/AMdrFhsLqFVlZGbjj2A718TjqilXcU9FofdZfTcMOm1vqNtYZF1ry41bcFCqvXJx610Pgrw2+veONP8Atw823si13cDsdhGxTj1fB/DFYUcNxfak/wAjwYH3tpz9cCvXfBGkxeF/BsE21ftuqn7QzuuCIRxGOeR3bnu1eRWqunBtbvQ9rDUlUqK+y1Ote+Nzct9SWakvMRojhWTbzufsOuTWTDdOi53LycDd+dWZr77Vbyx7X4GPqf8A61fOuKWx9Mm2VZrofP8A3sbvc/Suf1DWGto3kVm3t1VemSOn4U3VL/7P/rPm4xu9K5O+1jzvPmZGeKFS2xcksR14HeuylSlUailc4K9aNOLbdjkfiR4h2W6aXE7b5j5k/wDu9h+J/SuJjjDc1HqF1JqGoT3M/wAssrFivp6D8BxU0Drt5Zf++hX6Jg8OsPSVPr19T8xxmIeIqufTp6FhEPykVMi9qjjk+XHy1MrBea7jgJlVV/h5pUX5vu0xMu33aeJDuwFb360hlnYqrRs3f3qejJ/tUM4ZlVamwhysV6M1SIr9S3/fVL8sP3m3VGrNNJ/dX+7VIhkju68Ltas7xBcFdHvQfveWB+ZrQZdvVqxPFMm3S5/9pkX+tTLRFR1aOQTftVUZtxb+GrLXUsVsbMp5QPJXuc1XhnEK4MYbJyPUYqZVGoXKhN29jg+wx/SuR7nej1fw/Ckmn2ZH3No/KtHVbpVTy/4hzXAWPjC/s7pF3RvaqqxqjR4wq8AjHfjrWvdawLi4Zx8qkdKxUb7mlzrLFw9vzRMit1VW/wB6s/Sr+NrdR95quPcxt/Ftrne5odJ4b8Q2lg9rDPbrAsTMVkt5DDgsMFsqDyPcFTyCK7XUvh23xC1uWTw81jpF5JD50MiTiOyuSqZKupB8t2IyCoIJbkV5E0it0anprWqWCtFYXs1urDlY2/l6fhVK/QVzQs9K1pdP8TSXSzWt1p4WOWPcD5ch52nbkenQ15zpsdxe31xu3NKZZJC/0baf1rvvC3je/wBA+Gni2187db3V/At15kgLvnao+8dzZK8kfU1574Z8SvaXEtwYfPZov7wGxmdpCTxyKdOTvLTr+hktzpbNJbazZW3L89aOn5htXmb70p8tWb0Xk/meKq32oCaHe6qjMqsVX3+b+VXrlTDDbw/3YVz9WG4/zolK6LS1II4X1DUrK2X5vOuo4/wLjP6Zr6jtVG9QPu9K+dPA1j9q8Z6IPlbbOZj9FRv6kV9E2f3lppe6fofDVO1KdTu7fcv+Cb9q3y1oI3y1m233FrQTpXE1qfeRRKvan1ErU/dQUh61IvaolanpTRROjU+o1anbq0QWHbvmp9Q09e1WBItP3UxaX2q0A+mN0oprNVDsGTTGahmpjNSsMVmqNmpWao2amkAM1MZqVmpjVokSNZqZkUM1MZqtECs1NZqTcaazU7ALupjNRupjU7Fiswpu73opn1pWAfTGak3U1mosANTWahmplFiBWamfepWpjdadgEZqRqWms1IBKKOaazUWHYdzTcmik+tSyhaazFVYj0Jo3U6GGS5mSKJGd5CFVFXJJPAAqXsJvufc/wALrW1t/BPh2FF2xLZR47D7uT+tdbq32Wa2a2kRJYpAVaPaCCCOc1wPwlk/tTwDoaxq0c0dokLRvw4ZflYEH0Irv10P7LGsk2/IGdzV4NN6ySPzrEK1Rts+efiL+zD8Mk0u4vLfwzHFeRhpWS3kZBJwTtIHbPOK+BPij8H7fRPEDCz025skH73a0blOegG4cc9Oa/S74r65qdjol7Jow23G4CLv5jHIIHf6nFfNuvfEbWpLG1s9ZhWJtzecl1ETyeFCnHp3FdEMRyvTU5quG9rD3l8z4qktxpWm3CTPGzSfNtdc7yOOfQ1xslxE8jMytBBjZGi9lz0+ma+k/HHgnw/cMtxa7vK+ZWtXbYDn5vlZeQB0Ga8a1zStO+z3H7h7de8isJEBHH1FehGupbI+frYX2elzynVWke4knRMxA5H1+lVdNujbagkrRb1zkr0HvWnqlswfAddgXO3saw5PN3My/L/u10p3PLlFpm34kvra+kW8tQsSHC+TtJ5A5bP6Vz28tyq/KO1JJK+3YTlc1JBII+NobII5qrE3uyexh3yKpbbXtfwh8FwNfpqF1ZO8XlbonkXjcTj8eKPgp8OY76yGq6lYr5JP7nzo/wDWDHUZ7e/evbobaK1hSKFEiijGFROABU2ufeZLk7ajia226QxYUj5VVXP92mSVM/y1E1Wkfe25SFsVG1SvULUyGMf5uKrvVhutQTfep2IaIWqGSpmqB+tOxlIieoXqR81E9OxkyB/u1Xep3qu3WixjIgkFV3qzJVZ6DCSKstV3qy+arvQc8kVZKrN71aeq7/doOaR+gCMa2fC919j8Q6XP/wA87uFvycGsNWq1ayGN1cfwnP5c16TR6LV00fohqWt22lwxmdpBvGR5cTSfntBwPc1lXPiaxt9Ki1SS8jFhNtEc204JY4X8zxS3VvNqWkWN3Chnzbo2wXTW/UA5LLnP0NcdeaJrFx4Vi0FrCzURMjRzfbcjKybwMbc9P1rzKi0uj8bd4zcX3N+L4gaM7XA+27Ps5xLvgcYOcd1FaWi+ILXXEla2d5FiO1t8TR4P/AgM/hXKat4dvrqTxUsc9vENQ8g27tIfvIMNuHbpxitvwnb3Fn9qimgmRCwZXmvjc7/XGeVHtXNZ3KWxpax4d0rxJavaarptrqVrIMNDdQLICD7MDXwv+15/wTv0640e48V/CjSltLy3BlvPDNvnyplHO62UnCOMZ2DAbtg8198RfNIAe5xXwh8Zv2nvGHg/4hS69oV+39nG7mxYTc281vH+6VSOxbBbcORu71z4ipClFc3Vnp5fPERq/upW/J+R5t8Af25Re+C7j4WfFq9ube1kiNjb+InUmaJchQlxkZ4PHmEcBfnwRk+QfErRfCPwl+Ikl1rHjSK18R29xJNBBp9iupFASSWm8rlAwbIBYZ644qv4d+KHwo0v4gaDqHiD4c391LYah9s1LWG1eSRZ2JaQ7LPlSpchcHHGT9fnDxdq0GteKtZubawh062lvriaKxs0CxQI8rukahQBgKwGcZO2hUfax5pvc1x9Si6/NQi09b/h06HT6xofw+8Sa3Lfaj8RtQWOWUSSJH4XmB687TuODjOD2P5V+hv7Gv7S37MvwO0XU/DejeP/ABBZJqt2t7I3jWBohGwjWPasuwKFIXOCc/hX5drpt5JEsqadetEX8tZEtJCpb0DBcE+wOa9C+EfwjufG9vrmt3oks/D+ibI7h2yhnuZBmO3U+uPmY9lx68dal7Gm03ol5f5HBFSqPkS3P3U0/wCN3w+1bTYNQsfGug3VlMcRXEeoRlHPoDmups9YtNQjSS2uIbiJhlXhlVwfoQa/Ee38NaYkKIlvbr5Y2qqxKAB7cdKbH8cvGXwJubL/AIRTUY7eDzxN9jki3xZXoRgjafpx7V59PE+1lZKx2VsF7GPM3c/cj7QqrlmVP95hTGvI1XJZFX/aYV+eP7LH7b2rftGfEiHwj4p0GH+07zR7xY7i2bfGTEqyAhTg7iT6V9f3mhlU0qSTThFa/wBmKZWksDchZsgkGIHIb3rtfMjzeW1rnqyNu2n1ry39ob9m/wAH/tLeDRoPiu3kSW3YyWOp2ZC3NlIRgshIIII4KMCrDgg16ZZsrWkBRdqlRhdu3t6Hp9Ks1oZytsz8nfjf+xD47+AHwn8S6zB46t7i3s7i3jtNTtbR0uWtHJSVZEXcQ6jYQU4PzA7RXwj4x8VXvjG+jE9+4h0rT4tM021dAHFvbfKkR2j72GdsHJ9a/eL9sL4daj8TPgH4v0jT3V5Rp81zFbMoPmzxjfF1Vhwy5xjrX4YfDRk/4WZodnJo2j6+moTmwSx1xh9l3XA2ozFQPKwxBD8kcnBrrnXnU5XN3sc9KkvaSjBWvZ/PY1tJs9d+JWl+GfCnhbRnv9fvJPsdvBAq5kcK7uy7iF3EKTliMDNdF8RP2RfEXwvuE03xZrMVlrQgF7LbWp+0RRIckKz/AC5fjnA2jtnrX1j8Jf8AgnH4/wBJs9N8URazaeC/Eul65Hd2mnzSG9t/JikVhIsyEMQy7xg/eVsHBNM/4KQO+jeKtV1OaMbZdEW3R9pCmZ22AD6bs4610Sqxr1Iu/TXysduEo0qan7Va6vfra6/HQ+PfDOtahqvwos7DT7r7PBpt/cCaNMAsJP3iEnrgbiAOmayNS1S/W2UiWTb93b1HuBn1rH+HbySWfiO1jldWNvFOGXj7jEH9GFaei+LVtdtnfQLPbk8t3FfHYym415211v8AfqfU4ScZYeN+35aF/wADNe674mstJW4dZb+UROwUZSMAtIc44wgNeva5qqalfXH2eJY4om2xL6KvA/QUnwc8K6emj+J/GUTbYYIxpNuz9ppcSSke6xhOe26qtrZia6co6r/vd68LEzUpWtsfQ4WDjH1GK0qNu2txj5d3AzU11ut7Zm3Mrj+H1z1zWmtibdUeUKuFyW3cfnWJ4nvkjtmwV/8ArVxL3nY7pNRRyHibUB5OyP5mPXdXnWseIpIdd02yt3KNDJ9on2eyk7fyzn8K29e8RQaes13IVYRg7U9T2H4mvNPDlzLqGsX91Kd87QSOW9zgf1r6/J8N+9jUfR/ifDZ1iv3cqa6r8DuPEGg2+pol/ZqGSVQ429CCM1zS6aqN8yL/AN81p+CddJs5NLlb5octFu7oeo/A/pV6aSB2fKszdlr7+rThXSqw0b/M+ApynRbpy2W3oYC2EPeJf++ac2l27cNEta+oaa+nyIHVlWRQybu4NZ8jha86UORuMkd0J86umei+D/hlokngm38S6raxrodraPNqFz5TTXUk4uWhW3gTeFXkA7m+VRy3XIP+EM0PxZaXh8IaFf299ZwvcNpus6XiW5RVDN5MsbFd4X5gjDLDGD3r1L9n3xDbeH/g3qWo3dndajFbT3LSWtrAZmmBmxt2j+E7uT0A5Nb2sfFq+m1Lw81h4b8VJb2upyNelrdYTMjWcqkEFxkRl0A3YBEQIycV4DqSUmkery6Hy7rPht7fwzYX80Vzpd/JfNA0Lo8WYGi8yN9jdMsHAPcVjR2NwvS9uP0Ney/GTX4/EHhjTWXSNV0v7ILSFf7YYGWQN5m07t7E8ZzuO4HqBXlyJXdh/ei2zkraS0KyW1z3unb/AHlX/CnLDcp0eNv96P8AwNXI12tmpJmCrytd6joclzFuJLmHkxQy4/usR/jXN65rJvE+z+T5W2TcTuz2xXS30g2tXE3ALXDn1/rXPU0R0U43ZqaO1rDbEXVqkquxIdsDpjIBJH6GpNGtka+mljXbBuOzd6V9zfsp6x4w174EW/hHwf4GjlnvNQumn8V+IY4/7Os1dyC0aHLTSKONuAA3fitH9rr9nL4ffAv9nfwtbaNa48TJqkMB1TyM3OqsySNOZm5O0LvcDOAVUCvOo1fbOaenK7b3/wCGO2olT5fM+DNQjS2uFDK20LhdvTg1QbVJvN+98tdtoWgr4khuFZVfaMbm4CemD/e9e2OtYF/4I1CG4lSCB7jywSVT74A9R/hmtVbYTTJLDWB9nxJFIyf34/8ACtGHWHfiC6Sdf+edxwfwzz+tcesN1bMxXzImHJ6inNfSSLiVUlz0bjP6UnDsO9tGdhJrbR8Mjwv/AHd2R+HerFn4hZJlc/MAa4b7VM67RvZQeF5OKs28k+3IR2/2l6fn0qeWwJm344tYZo11CwlR4pP9bC3342PBI9j3xXKWt49ujBf4v6cV0WiWB17UorKRi0Usg3begQfM7Z/T8qzJLZNc8SSxWMQjhmmIhRV4CDp/46M1tGOhDep1C30lxa8fe2/0xXdXUwvpkZfutGn3ev3QK5yPRI7WFU/u8fNWvpV8iWyJIu5oh5Y7dOma56lNxSZUJJs7T4Z6eF8WJL/zytJG/wC+ioH8jXtVm3z15L8JVF1qGrXI+7HHHCPry5/mK9Ys/v0fZP1fIafLg4vu2/xt+hvWz/LV9G+Ws63b5avp92uF7n1i2J16U5c1GrUu6kWSK1SRt3qFWqVGqkBYVqVWqJWpa1RWpIvWn7qjVqerdqaAkVqcrGolb5qerVogH1G1KzUxqqwDaRqGprNTsAjNUbdKV6YzVSQCM1Rs1ObvUbNWiRIjN61GzUM3zUxmrRRJYM3ekZqazU1m7CnYQrd6bupGam0rALupMmms1JSGmO3U3d701mpMigoXdSUm6mtQAM1NZqN3vTWagBKKRqTJpNAFDdaKRqVgDmm0u75qa1JoBaktbh7W6hnRmR4pVlV17MpDA/gRUP8ADXV/C74d3/xS8YWmg2DeV5oMtxcFciCEY3P9ecAdy31qJWSbZjVqQp03Ko7JbnqzabrXiDw/ca5o11dXGvRzf2qLazkW0MzMQJo1UnawLAkg4+8TXqfgn4sS+IPDWn7pWZLyAuIbj5LiPB2sMHk4IYfyNd9qfh208L+HbGy0mCNn0mNUjW4XcZY8FWUnvuzg/WvOrb4XtdLHqtvb6VZaRHF5lv5dp51xDG3LIruc4xx0+gr56SjGTcd2fns6qqNSUdCTUEhuftDN91QVVlbjJ6/WuE8XeH476xaOWBtgHDPHvP8Ak1N4us7jT3lsPD2o6hrKTKplurycRQw7WyFRURcY6HHbivLPFvh2O5jlm1rUby9xwbdLuRLcf8B3c/jXnykovlv9x3Q9pJXS+/8A4Y8W8eaDd6Pql5KktjaxSMS01xcpChUcAEM3B98dK4Pw7+z/AONPi5JJF4a0u2mtrdyl1qsl4sVk2OrbyuWGPRfyrso/Belar45giTTreCBW3MqxjJAPGTXqPxV8Tal4J8M+HrXRYkm0vWjNprW1thMAoS7/APAQMZ7k4roli5U2owPPWDVaTlVenkfN3jD9j/W7bwzd6noXjDw14xms8i6s9DuGkkjK/ewxJDEdOg/CvnTULA2qssvyMOq7cfpX68fD/Q5PC/wF0adNFsbe/e7ggWaBcS3QYhMyDGASDj5eMDNfmb8XrO2k+IHiu3soRLp8WpTrb3KdCAxBx7bga7MHjKlWTjP1OTMMuo0qCq09He1tzx9sbmCr8td78HPA8fi7xUguk3WNovnzL/e5+RfxPX6Vyn2dmcpGm5ycbfU9hX1V8NfA8Hgjw/HCPnvbgLLcyN3bHQegXoK95PmOHJsveMxScl7sdX+i+Z1SosaKiqqqBgKvamNT26VGzVokfrdrEb/LUTd6ldqhZqZDQx6iapG9aienYhkb1A9TO1QO1UZsieoHqZ6hZqaMpIif7tV5Pump29qgf7tOxjIrv0qF6mfpULdaLGMiCSq8ny1PL96q8n3qDGRA9V5KneoHpMwkVXqu9WXqs9FjnkffaNUyfNx6iqiN8tWIX+Za9Q9Gx+hHw7uv7Q8B+H7g/N5llEf/AB0Vp3Mas3KrXJfAq8+2/Cfw4/3itt5Z/wCAkj+laXjfxbb+D7GK5uIJLhpZRDHDCyh3Y88biB0HrXmS6n4/jI+zxE4+b/M0mRGPKq1IqKOihf8AdqnousW2vaXb6haMzW9wu5Wbg/Q/Sre73rBnP5M534leOrX4Z+Ade8UXsby2+mWjzmOPq5xgD2yT1r8qfHXjn/hJNHTzIkg8pNqojZ46nJPXmvsP/goN8SH0LwPpvhO3d0bVpPNutrYDwr/CeeRnqK/NvxFq32eN1E67APu14ONftZqHY+gyyPKpVH/ViDRNa8H6L4qk1bxXE2pJY20ktlosKknUrwjbCrkcLChy7lv7qAZ6Vx2k6xp0erJq+tW1zeXH263luLWzVVjnt1IM6gtyrNyo5wA2c5HGbo1wt9rWuapLE0sVjFHBGvbdI3X8hUlxq0TZJt2/75r1aMuWEY9v+HOKu1Oq5o3vib8ZtS1jWX0fwmLzQvCP2jzdJ0BGQtbh1A2mRcszFs87jw3416D4Zh1Hwj4Bt9HubyV0aU3lxCrfIZ2GC3uQPlGey4rE+BvhO3utQvPFM0Cs1t+4tN68Bm++498cD05rsfE80c25P4a8rFV+aXs47Lc9jB4ZU6ftJbv8jBtfFSI/kzKyqCfnWsC8s7P4halLay3j2ssbBYbiPD7M43ZQ9eOlUvEDxWcMsjP+6jUsfWvM7bWLizufOgZ0lzu3L1zXThYpvnXQ5sXU5Vydz9QP2TdM/ZT+Ddrq3xBh8b3t14k8OMbS5u/FTNaT2ryrjEFooVTvAwGVWJGRnrX2PdfHXwlpdit9ffbrK3aMSh5FGdrfdO0MTz9PrX4I+Kte1fxpb273kTT3FuNsJS2AkYkgEFsbiCOCB1rofEHjD4gaHbwDW7rWreKWPbCt+3DqBwFPPQds5r0Kkpya5Wv67Hk8qs3JPyP2d8Mft2fCPxNrUOkWuq6lFdyEov2nTZlXI/2sEV2PiD9p74beFvsp1HxCtutwxSNvs0pGQM4OF446V+C3h3xxqGia1b38Vw6yxPuDK3r/APrrodW+MfiDxDJa/bb2WUQ42/N6cfyp+8ZWiftg/wC2B8H7y3ZG8ZWqpIhyHikHHQ/wivxb+MXwl1S/+IHiWXw/Guq6PLeXL2Vwjt+8RnZo/llbK5Bxzn64rHh+IWorGo89/wDVsPvepqyvxG1FWyJ2/g/SneWwlCPNzn7YfC34qeDtY8AeH7bT9asVe3soIZLZWIMLhAChBHBB4r4j/wCClvhGLxj408OWc17PZeTaPOGTBRwSFOVPccHNfNPw7/aY8R+AY2W1vGVJJn3I3IPAxXqV/wDtTeFPiLc29n4r0NJ0bEcl95heVAvOAWJ+ViMEdCGqqU/Z1FKS062O2l7B1VKvG8b3seKeEvgqPD97flLy4luZrGaPyJ4BHx8rEjgHjAryvWNNbS76aKXhEYksvZRyT+Ar7F079p62+KXjptM1HTbad79ZLe1vliAkR0Rtp4/vIpB9a8EXwvH4q+KmgaQ8PnRahqdvDMgXrHvDSg+xjV8+1ePjKqeJ+Gya/Vn0FOVKvRToQ5bO1r3PYY9HHgH4O+DPDc8LR6hNbnWb+MrtIuLk7wpH+zHsX6Vy6zRIOF+bu1bnxM8SHxF4w1GaP5VMzCP5uAinCgfRQK5uRxDbuybeOd3rXy1Ruo3N7vU+io2hFRRLf6oGh2l9zf3V6cdq4LxRriurLv8AlIOGX3q3q1+8jsQ+5icBemB/9euF1++XTLOW4k/5ZrgK3r2/WuihRcmkc2KxHLF3OJ8Y3Et3PFbJucR/M5PTcen5D/0Kl8B2ayajq0RIYpZSFW9SGXpWfzMxcvtdjuLHkEn1Hb8KNL1RtH8QJNMxCMCku3+6Rg/h0Nfe4PlouMT86xcpVueS3ZIYpLe8E0LbJYzw39K73wNbjVLxbiQLwfuN2Ncu1iWkfHzejV1fgZhHcOn3WHJWvfwWlZJ7Hh4v+E2tybx/eC41JAq7Y412iuTPzc1reKrkXGqvt+ZRxWI7HbWOJnzVZPzLwsVGlFHtPwd+LNj4U8Dz2P2Ka5vYbiY7Gby0JZmdDnByDuwQORt6EGuj0nxY2rWGo6bd6WkqapPczSs0lxvkDOWTLKm7KgopAbouBgV852FzfWO9LW8uLdJG8xkjkxk4xnpnpxWl/bGqum3+0bof7Xnt369Mda+elh5SbaR7MasV1PYP2gfGQ1yz02xeyeCeWeG5Z/nEaeUrq2wPg/M0v3QMKF5JJryhWG5QKz9t1NIrz3VxcHt50rSfluJxV+NfmU12Yem6ceVnJWlGTuiVelRX021OKJLxFk8sN81Z+qySbVEa7mNd19DmSuzP1KbZbSt7Y/OuXicSXQ3bdu4Z3eleq/DP4IeLPjdcalZeG7OG4fT0Sa5ee4EIQNkIASDksVbjH8NdvqH7GereGLm1tNa1/TotTkP76w08NdSRqwwAz8KHPYAHHvXmzrRqVfYRfvdj0oU5Qh7RrQ+5/wBjvSD4P/Zl8HDUJY4fPt5dQaV2wAs8rSKST3wwrjf2zL7w38S/hqunLqyDVNNuBe6f5O5w7hSrRuycIroxXPYsD2xXlvxE+KFr4T0+y0zxBf3l/cW8CQWmg2GDJtUADcB8qDA78143q3xE8Y3SvPp1vpvhWCU5WFI/tEx/33bjP4V5+Hy2GFnOrUd5tt+SuaVcRKvaMdIo4u11qy0SFIWK2Xl9I3XBH4f1qtqfizR5NrfamaUdGjyCPof6Gk8Qt4j1h2mvb2zvX/uSQYH/ANauI1SRLdTDc6fHZz7gRIi8HFdnKmTqjp/+Eij2qYr2G4XrsmXBH1Ix/Knf8JGPsd/bC0sxBeIsdxsm2eYqvvAPy54YZ4I9OlcrHJc6lIgl2XfGFVlz+ox+tXLbw6l82x0jtZ/4V3YyfTpilZdTVOUna5qL4qtdNRlhsdMRiPvtF5rfUEn+lXr6x8Za9DbRxWVxLbTR+Yke2JVZfUhcEfQ/lXPNoYVWCROrxcyo3b3OO1d54O8faZ4fhEEnhu3huCvlm9tf9a477t3r7GsKk2l7iuzto4dTdqjsv68hug+C30HzotXvo7SfUozbmWP5jGnVlU8cnufw961tU8D6B8PdSupdM1VtVXywizXEQhI3ckBe+BgZ7nNYHjzVJtXmtdUtVdLKGIhI365zlmP+HpXT/Dfxnb36RaddujrJxB5nPP8Ad57elb0akkve3On6rRr1Vh2+Xs97+T/Q53XLpPMiMMsTxSxqRskB+bGDnHQ5rFuNYOmsvmW9wu7O7dERz26ivoS38P6WlytwunWqzjpIsS5H44rbjRH6orf7y1rN8ysz2qfDTW9T8P8AgnNfB3SzZ+E47xt7Sai4uWyuMAqAo/ACvSLM/PWXHhdoH3a0bFvmrnkuVH3WDorDUoUY9Dftm+Va0Eb5azLZvlWtBG+Va4Op66JlanK1RK1OVqLFEqtUqN8tV1apkpoaJ1an1EvWnZFajHq3zU/JqFelPjqkBKvSn7vemL0pVYVogHs1Rs1KzVGzVdgBmpjNQzVGzU0gBnqPdSM1M3fLWiQmxzNUbUM1Rs1aJCEZqa1DNTGarSJYM1NbpTWams1AhWam7vek3U1ulKwC7u9IzU3JpuTSsA7d81Iz03d703dQA7d70jNTWaigsMim5NGTSbqVgBmpGak3e9JupWIDdS7vemZFHNIsduptJupGapaAXdXbfCP4jav8N/FBu9Ggju7q8i+xmGVsA5Ybee2DXDbq2PBtnd6j4s0a2sWVbua8jSNnXIUlupHcAZOKzqJOLTMK0I1KcozV0fWngfxZ42+KF95viG8tdBbS5D5ul2VsS8/BABdzwp68DnscVf1n4mv4S0+HSxc20kEZZk2RFJOWJwfmI4J7VNqHgq7tfDMl1puoJb6rDuiC3kRiJI5DRuuRtx2cEA14frT3mtTW0uqWvlavaz4mjhk+R+fvKcchhz9a+arRlTV09z4aEYOXLbRbaf1950niDxFJrbecN2xufmyPxryX4ma4ljpM6tKm7p83973rp/Eni2Ky3hn8jjjPRD6Yr5t+K3i1r99hlWViSd8bZA9OK4aNPmqanVXqezp3M2x8eJJqk4R9r55bcc4r7N+Bvwr0HxPoOm+M/FCWOpRRWoFkl0weG1TOS2OmSRk1+aj6lIt9/CrE8N3r1rwNqOratpKaEurX/wDYzMWaxjuWjiy3XpyAe4ziuuvQjGXO0eThsVKfuXPefjh+01atot14Y8H3TalqcNxNEmqW8axWdlG2VLRAffm2llB6IM9+D8Y6lpa28PlBemAK9a8Q+Gbfw8yx2u3yl6DuK8/1VTNI2f8Ax2poO2i2NMZJy0l9xx/g3wxFqXjawibayCYSsrei/N/MV9Hs1eUfD+2hs/ES3Vw6RYVhvfoM969hm024j0fTdWCq+m6mGazuo2zHMFIDFfYZHPQ9q+kw801a+p6eQSo04Tjdcze3WyRRZqjZqc/So26V2H1o12qJqe/SonarIY1mqFmp7NuqJqLGbYx+tQSVM7VA7U7GbI39qgdvmqV+lQPVIybI3aoXapHaoHp2MpMikqB+lSu1Qt3oZjJkL+lQPUz9Krv97ipMZEL1XkqxJVd6DCRXeq71O9V3o1OeR95K1TRv81VFapo2r0D1LH25+zRqCt8IbIu20W0twpb0AkJ/lXFfGhNB+N3hOTTBqtvbrdzqdJ1B5ykTyL6EYIPBFbn7Jdwt18OL+3b5hFfuCG9CqmvNv2/NDtLb4e6TfRpeacNNn2282n7REjMCoWVOCFPZl6H2rzK0ZuSUHbXX0PyTNeWnjantFe7/ABetz1H4OaLo/gGxt/CWl6y2tz2tqJbqRrnzQnOBjk4Gc4FemM1fLH7E/gXwjc6PP490LS9U0m/uIzp1xHeXfmxSMpy8idSNx9a+pVUu6qPvE4H41Mvd3OOd7q+5+ff/AAUEmbUPjFpNoUiVLPR0bft5zI5PJ+i8V8MePk+zo4Re9fZH7ZXiJdb+O2vOqt5NpFDZJu6EIvJHsSTXyV4ytTfJLKu1V5wvr7n2r5fm5sRJn1FCPJhIrvr97uebeEtUVvC2swcefJqayM3faqYA/OpbDTbrXtSgsLNGeeZto9vUn2HU1zXh2O8/4SS5sILeSdrx9sSxxk729q+pvh/8Nx4H037TcqkurzKGZuyD+6Pp+tejWqKim+rODD4d1567Lc1dLsbbwl4Zt9MtmXZDGFLd3bufqT1rgdV1RXmcHdwSRXTeKLiSFs/daQ/XiuWfRJNU5jXcxrx4LmvNnuzf2UeQ+PvESyXS6ar/ADH5m+nYVxk8krskVtvedvuqnWu18dfCbX28UPLDEsqTkFWyQUwAOR/hXo/w5+EsGgqt1f4nu8c7l4Fex9YpYeimndniLDVcTWbkrLuZ3wr8C6tiC81e7mbb80ULtnYe1eq+ItVW/wBLfTdbt49S01hzbzLnOOm09Q3oaq32oJYLj5VUdK4zxZ4qW/jSG2R5ZSdqrHy5PoO+a82NSpVnzs9epGnCHJv6nmfirQ7fR9Unis5WltTiSJm5IU9ifUdM1UezMewnuoIrM1fW5nu7gTxSW8qnaYZlKOmOxBwQae2vec8XzdIv8+lfRRcuVXPlZqPM+U0Psxb/AD61J9mP+faqK6qNv3vT/PWp/wC1gzfe7/570NsgmexkdVxu28t/KmtpdyytKFbk5/WmJrnllfm/hI/UVeh8WKtiqlV6Y/WnzMdkzd+Ccc9p8UvC0g/h1cg/8CSRf617P8M7caH4m8X+Mb3a8uj2zWWnhv8An9nBBb6pFuI/6614h8KfEiJ8SNBXareZrUIH/AnFe6eItDvfCvw78y9RrefXtfvdSj3cgwKBFGw9FONwz1HtXhZhdzT7q34/5H0uWv8AdO/f9EcXcahJNNvdvmHHPSo59V8yNl/8daseGbc+z5nXptbikuGCpvKtu6r7npmvK9nrZHrKppqZ+tXTSTIu7cx69ttbPhPS18ReLLC2iWNJVtLiSFpovMTcF25ZehALd/54rmpv3l0xk4xk/L+prpfhDfvd/GGCAqvk2+kymNeONzLk+xOO1ephaf7yNumphHlrVI05q6k0jyPxJ4D1vwnfSW+o6bPDLuIHlxsyHnqrAEFT27461uwfszfEzxB4atfE9p4O1L+xro7IbmZUhEmO6q7BmHvtwexNfaMKh2w21l/2ua+hPiKyv8CvBrMsjYhUfu+vSvsMHRjiJ2keFxBl6yiiq1OV7u1n0PyQutF1nwRcDTte0u6067jGUjvIjGzp6jPDAdMqSKbD4njsHeWCJmnZcDd0HvX0T+0F4uvvjr8SPCfwt8JD+0pLKdbYcDL30gO/LkZCRIDnHBO/glRXzNrOljTbia3M0a3ME0kEsXOwlHKlkb0JU8HkVvOoqU3GMtFsz5KMfbQUprci+3S3ErSSNuY1aX95tIrEaSSNsMv/AI9mpYdV8luVrBSRvy9kb6KFWpl21htrYfou2pra5uL6ZY4IpJ5WzhIYzIT+Cgmq5kTytmyvzMMUy8vlt12hvm/2atP4D8ZrEkkfhXXjHJ0ddMuAD/wJkA/Wuq8B/sx/E/4i6pFaaV4Vut8nJkvZY7ZVA7ksxP5KaL+8o9WJQduboefWznzPMdqka+wykr8pO0Z7n0HqfYc19UfC7/gn5rnirX5bDxX4os/DzQgv9msIjdSyAcYDthRzjPymvrL4Hfs2/DL4VWT2jeHIl8YWv/MZ1VvtE046bomb5UHH3UAxXDisV9VpqfLda/euj7HbhcPHEVORySe/y8u58d/s6a5rfgXwxr1raWMljqOt3UZhZoyLjYse3AXqMnJGefpXX69q174PsJUhZG8UX4LS3Lt5hsoz0H/XVup9BxXp3xa0fTPhTq162loy3WoBrqW/kbLwoScoh7DOST1r421Dxlf+Itcv9Tt2drWFmtbNF586duC3vtH/AKFXRRdJwVaktZ6367GdVVOd05/Z0Lul/ZZtSvZNzSvHmS4vJm3ySN7sa9C8J+B9K8VaWkt7ZzNnlblJGRHB6bRjHHQ815TcwnQ9KXTkbddSndO688nt+FegSyWuj6fbxD/hJ9O8uMZdVJjzjqo54Paiy6obvbQ4/wCLWk6Z4X1JLLTYLxX2kyLecZx/d9jXmL39prULQTp/312Ndb8RdY/tXWkm+33GorHEAJrhcSdehHtXm+vYs7pLmL7kvJXtnvXPJJS0NIt8uoy68OXFluks5Wbaf9Wev4UtrrJmj8u53M44AXlvof8A69bOmXyXUK5+bjj6Vn+IdK+X7far8y/61fX3qPJlnQeG/Gl54fe6WNY5Uuofs8yzRCQyR+gz0YAnB6eoNRR28EtwwhbzUGDG3cqehPv61zFreC5j2t96r2j3H2PVkc/ck+V/fPRvqD1rndKKk5x0b387bHp4eu+ZRlsehtpLap4ZurSJdsyjzYW/215/I9DXnfhu/fRdai27kViJYc8YPXFew6Dpt2yo62szIRndt4/CuF+KGkmGWK6SNUe1IQ/NglScpx/snK/jWUKy5lE9THUbRjXjuj3fRNSj1bT7e7i+7IMlfQ9x+FbMLV4/8KPFA3pZyv8AurgZj3dnx0/EV65C1d97o+1y7FrFUFPrs/U0Y2rRs2+asqNq0bF/mrOa0PahudBbttVavq3y1m2zfKtXlavPO5FhaerVAr0/d70FEytUqNVZXqVGpoaLStTqiVvlpVatkMkVqkVqhVqkVqpATK1OqNadu+atUgHM1RtTm61E7VokA12qJmpXbFQu9WkJgzUzd8tNZqbvq1EQ5m9KYzfNSM1Rs1WkA5mqPJpGam7venYAZqZQzU1mosQKzbaazUjN6U1mqQF3e9JupGakZqLFi7qa1Jk0hz2osAuTTd22jdTd1FgFpN1JupMilYTF3UmRTWak3UrEi0m6m7jSfw0Fjt1IzU3dSM1TYB270qWzvJ9PuoLm2laG4hYSRSJwUYHII+hqDmms+1alolnsPgn4keN/iRq1/Lq9xFNp2nlVCxfuzICMksP8OtSfEbxaUvoJEZbfEYO9ehHr7V8z6r441vwv4ha40m6a1baFlTccSL2BHQ81wHjr4ra34gvEYyt5p/hToMcYA7+leVUwUp1HJbH51i8ZGjWlCKe+h6t8QPGw2+a9xvVuQ394eorw7W9ckv7h3RdqnPzr1/H8Krxr4r8QXC2UGjX9w8xPlosRPT3PAH1IFZ9x4d1XS9b/ALPvoJrO4HBhf5yM/TPeqhh40vU8PEYmrUdpJoteHtLk1jVEQrtYn5Rt4+lfU/gD4fw6Dp/nyL+9A5+Xge1Z3wh+Dl1NDb39/axpbhcjzExIc+g/h/HmvbpPDc8iRWlrbs+75Y441JJ+g/qa8jFTU3ZHr4Gj7Nc8jwnxdo5vrhiq/L23d6xPCPwK8SfErUntPDelzX6xyBLi8b5La2z/AM9JDwD/ALIy3tg5r7h+HP7Hq6wE1fxxLJa2f300m2bEr98Tv/yzXHPynp/EOld1q141vNb+FPCmmR2uiW20G1sV8qKZTxtJwMRNziQ/PIylehzW9DCz5eaei/E4cZj6bbjT18+n/BPjvwn+zboHg+ZL6ed/GWowy+W7SQeXpkci9dkfLzsCDlSSoK8kV0vxp0OXUPDsF8PM+0Wh86aN+R5eCpI2/LGARkIOMdMmvrK68JXDW6x6VFbzpjy45mjHloo+8iDoChGD2x94lhXzX8fPjp4P8HreeFtKa217V9rJeXFmubWzkYYKqW5kfHBJyR6Divaw2Br1aiVGN2cGBxE6eJjVitn+B81N8tRvVCz1y2um8oMyMAB83T8zV5sV6lbD1KEuWrGzP1ilXp1o80HdEbtUTU9ulRtWNjVkbdKjans1Rs1MzZG7bVqB/epXqButBm2Rv8tQu1SuflqB2qrGMmRO1QvUklQuwpmUmQvUTVI9Qs1DMWRO1QP8tSu1V3apZkyJ+lQO1TSVA7UjCRA9V3qd+lQSNtoOeR90I9So9U0epkevQPXsfW/7Gt5v0HxJbH+C5jcf8CTH9K9s8VeGdK8T2b2er6dbalatgtDcxCRGx0yD6V87fsYXn/Ey8T227rFBLt+jMK+m7+uOovePyzPY2xs/l+SOe0Xw9pnhiwSx0mwt9Ns4htjt7aMIgA7ACr8dwlsstxIdqQxNIW9MCkkakjtxew3EDNhZIWBrlnezPGVz8mfjN4im8Z+Ptc1U7v8ATLtzGrcYjU7VH/fIzXmOreBr7xM8VrBK1rZqf31wvVyew9q9e8caWjeOtcjjRooBezAK3XG40R2qW8Kqu3b/ALNfFe0cG31PuYQjKlBLayMDwX4I03wvbI8USmeNfLV2UZA/xq/4m8TW+n2spjTfPj+X9auXDt5e1V3f7tc3rmiPdWzEfKrdWb0qHUc3eRty8q0POfEHiT7TdIxbdtXnd3Jrf8G3+3bKUV9x4X0rEv8Aw/Ct595Wx/F/KtrSbmDT40U/L1/SupyXLaJlGLvdnV6s9veOkqxKH6fd5rE1DVIraNmK4XBFY2ueLorVt6P8wA/P/wCtXM6l4qOuStDG+6LqW9TV06HMrswqV7PliZ+ueIS8mPmZicBe5q94S8LyC6TUrttko+aNP7n/ANek0/wzD9uivZnVto+6386m8ReKorCNlRwqrWut+SBKajHnnucZ+0NNaaktpfhFXUo3+zzTL/y2QjKlvUgjj2Jrxi1vDv5PRcVs+NvFD+Ir5trbrePO1v7x9f8ACudt1O5vpXv0YuFNRZ81WkpVHKJrJfHH3qk+3n1rM5qTNaWMSe61Bk24brkVU/tSTZt3VFeKfkFC6bcl1UQSMx6Kqkn9KpREdx8EnF78WvB9vJP5EUutWatIf4A0oUn8Aa+p/wBobxNcat4in06J1+x6ZNJaW+3oVVsZ9ulfLfwLZNN+LnhO7uYPNt7XVbe4ljZc7kjfe4K9/lB49eK+hvjxapZ/EvXD4fdtZ0G5uDd2l1bKXBST5yD3DKxYEV5WNw86k4ziu/6H0mB5lh9Fu3+SOGj227s5+9/OrEKj7G7TfePT2rLmkuEfM1rcpx95om/wqK+1hUt8H5W77+P515jozvqjr52lqI1sJJn+f5m+UNV34K3Bm+OV3j5VisZYR7hSg4yPX0rAtdQV7qKKNlZiwJ2t2zWh8Ci//C5pXVmYNFdZb5hlQ4xjOQRn0wK9HBw99t9icPO+KpW/mR9YW/3q+ubr4c3fib9nvw/dxXSotjpzagUVclwkZcKPyr5DtTuevv8A+F3iGytvgj4ZS4i81G04Qsn98FSpH4jivo8LKcbuG538YRjLCwUtub9D8qv+CYk2l337YmhXevypNfSWl9cWkk33nvHgDjH+0UM5H414Z8StHht/EMVxEm2LULb+0F+XHEl1clSPXKheabrF3F8HfjVqsnh/VLrTodJ1G4trO6wyXUSIzIjDI++qnYezBT1DVzdxrl3qtrpc15LJK8dmlvGZVwPLjZwoX2GTXNV1jY/P4auLW1iu2lo3RVqGbSlWNm29BVtJC7LgMzdttRXN4UVUCs7uQAn864Vc6itJpsdtEpk+8eAq9Sa+tP2RdJ0yw8NLqcVqo1Sa7kguLl+ThHO1VPZQMHA78mvl6zs3mmWSVt07HA9Fz2FffP7NP7NfjC8+BPhLxFYfYPK1y/MqwyT7ZYEnnKwSSLtOFYAHjJw3Suqi5RfP2H7u0uuh9Y+LNPbxF8M7OQNuYRgZX2FeZfBl20/xlEX/AOem3+le/eAPAHiFvA9xoeqwQ2+oW1w1rln+UlVzuBxypByDXDaB8D9d0/x8Vtr/AEZ/IQTyR/bPnZTnJA254xz6V79b2VStCqnt+TPAoc9OFSk1o9in8UvD1xpV+muabuhuLaQkstT6f4oTxZpSXG1ftA4kjZQeR7GvUrjwnceJJ9QsE+zv+63F2f8Ad+hIPcV5Rp/wd8U6Je6pcw/YGsLNyrSNdACQhdxCZHzEDr09KznanW5k/dluvPoyaV6lK0t47Py7HyV+3Rql5Yw6NZWjJ/aOrRmygjVcY+bLN9ADya+f7PRbbwrpMAjXd9nj8qDd1LH7zn3Y8173+1Xa3moftDQWOpx+QdD8PW8yKzA7PtLMzE+h2oB/wKvEmuo9Uurq8kX/AECwH4FscCueUY8z5djvpSfInLc5Ha7a5YQGNp7iWdCY1xk8528+ter+KvGGq2tq8R8PapZIONzSCYjH1J/KvIPBk15rXxGspba1W/nEplFu0mwOADwT2GK9U8ca3riWGZNAfToMHH2W7U4FZfYbNG/eSPBPEGqnUtbvJH3Nk4+dcHj1Haud1ZPtOmzofvRHzF/rVi5vjJfzyt/y0kJP4mmyOGZWP3WBU/jXNLWNzdaaGJoF+YW8st0/lWtfas1vZy+W3zf7XvXKRyG2ugf7vBq/PIZoJAO5X+dZtFJkaSC3umB+VW5H41q7t65Lbv8AarN1Zlb7Kif8s48FvfOadYXm75T96paKUtT6G+Gfjy3vtHittTungnt+AyKXMgHGDj0qD41eGxqHhi31cIsLFsq7Z/eKwyMnseM4rxvTdYk0pvNjb5lIkHvjqPy4r3jVdabxX8F7wRKjpbxKAqqS5wQVfPbaDjGOa8CvS+qVo1YbNpP5/wDBPpsPW+sUJU5bpHiPhW8kjtkKsyPG3yt6EHINfSPhLW11zRbe7H3yNsir2YcGvl7Q5nSaeN/4CMbu3tXs/wAHdV3TX9ju+XCzr/6Cf6V78XqVkeIdHE+xe0vzR61GxrRsW+asmM1pWLfNSmtD9Mp7nQ2zfLV5WrNtn+VavI3y1w6ndEnVqlVvlqsrVIrUrFkytUyNVVWqaNh1ppFFtW+Wl3VErU7dWyAlRgzVKrbmqulSq1VEsnVqctRr0p26toomwrNUTsKc7VC7VqkJjZGqu7U6R6ru1axiSxfMpm71pjPTWer5SbkjPUbNTd9MZ6dguPZqazbqZupu80guP3fLTWamZFIzUNAhcijIpm6k3UrCHM1JuprN81JupWLHbqbupN1NZvmosA7dSU1mpM+lIB33abupGf5qRnp2FcGakZqbkUm6psSO3UmRTWak3UgFyaRmpu73o3e9BY5mpGamsxWjdUtAZmq6Db6qzGVV56/561s+BfhDqHiiTy/C/hS812aI7TLZ23mBDnGDK2EUg9QWBHeoGb5a9p8NftH+Pb/4ez/DLQ9OjuZrqFbK2m0aJ4r62jb5cKsfG48jzWK7eTnjNOOrSZ4+MhKnH2tCnFy6tu1l3/phcfCu++HWhtDcROuvXURMksa5jgGcBd3Uop64++2FGQDXz9rXgu9b4o7Sn+kWpt2jTgny2yfmI4LEh8n147V9s2PxHTQtLtvAGuzWPiH4gWltJPcR6epe2tUhA8u2mlz+8n2tnagwvzMQDgnifDvwyltfiLb+MdQ06S4sNVRm/dxAgrGQyMgYjcDu2jp7etcmLw1ak1zRd5K69H1PzSpVnOvKrXl3+fp5djoPDPhuKHSYrnUby20iyWMytdX7Y/dqMsUQfM+AOw/GvbPhDeeDI/Ccut+H521u4uFMRe4tilzuI3bDC3KIRg89uTwK+WlsNW8dfEZrCRI4NWlP2s2vypcW0JYgnnJVWCnGWxhuvaqNz8RNK+BviCWPQ5bjVriOdoL3T0ZfJkhX/lnJIDhm3dCGJG0AkDNdOByadaVqEeaX9fJHLWxlbFP2cFp2X6n33otzJr2lwZ8t52X54w24AZ7H+OIe/DnpgVi6/pcWmLb6fa26PFc7wxXPznuxP8KDup5PRKo/DHxhp3i7w9p2r+Hrx7/Tb8eaLh8LK7jh1bHERUjawI29lGa8y/bS/aWtfgF4LgsdKSHU/iJr37rTbMplY1HDXU8eciOPPyLnl8YPUjeOHqOfseX3treZ5UYy5uU8k/bG/aaufB0c3w28Eapt1oxKNc1aBV/0eMrlYEHOyRlIJXB8tGBOGZa+BJLC4kkzGzKo/iZuPxJ//XXXaX4fufJkmu7ie+vbiRp7q8uJDJLPMx3PI7HlmLEkn1ruPhL8D9R+NXjyw8LabPDbzTI87yTqTDBCmN8jKMFiCygLkZLdRya/ZMvy+lleC5quml5P+ux9LRpxw9K8vmeOp5cbIpluLqWQhVWNS+WPQKCRuPoBk+1elw/Df4h6D4Tl8Taz4R1vTvDEO3zNS1S0FuqbiFU4Zg2CSoHyfxV+lPhv4LfC/wDY7+H934ql0e61i+sIg1zrH2Fry+fOBiNEXESZ7KFVerHqarfBr9rTwH+1Bcav4NvtBuLG6mSRDpmpRrcwXUHQhnTcivg8xsQe4yOa+Ox2PjjIynSouVKL1b/Q56eY1KMva0U+VPVn52a54L8Q+G9Psr/WNB1DSbK+VXtbm6g2RzKwypVgSOR0BwT6VgN8tfoV8eLz/hmvwclheaLJ4++HWqS/YbPRrjMlzpTbGYoH2t5kG1Dgt80Z43FSNvxBoPg26+Kl9q9x4G05rq3tyZotL+0o9yIT/cycSFTkHaePevlnhZyg60I+53Ps8BnEcVD99aL79H/kcezfNUbNUtxG9vI8cqPFLGSskcilHRh1DKeQR3B5qu7Vxn0Fxr9KgdttSO21cVA7UENjHaoHapHaoGarMZMYzVC/SpHaoXamkYyZG9V3appGqB2oZjJkTtVd6meoHqGjJkL1A/WpnaoHpamEiGT7tQP0qZqgkoMZH28j1Kr1TRqlRq9A9mx9D/sdX3l/EDU7fOPO08nH+64P9a+iJPFl1P4ltdOmit3guGdd8KyK6FV3DO4BTn1Br5Z/ZOvBB8X7NP8Anta3EX6A/wBK+tte8HR39zFcLeahE0RJi8m7KCMkYJUYIHBrmqJX1PzPiKLjjFJdYr8zivEXjzVNPudZS1061kg0y6ggZ5pXBdZQMMAqnoTg11vhfWDN4hvtGvpbKPVYLRZ2sraUySJG5wGfIG3JBAHU7Sa4P4leKNJ+B3hPVPEF6/23WrxFFja6hc7vtM0Y+RjgcAdTxzXjX7BPiLVvGHxQ+KGva5cPd6pe21g80zn72ZLnoP4VA4A7AVxLklJw6pX/AK+882hhZ1KM6z2ivx0X6nhnx40//hHvixrlqU8pTcMwX2P+NcRc36xquG+Wuu/aj1a71P49eLXuYvJaG78iKNf7iqNpOO5615g033cfer4iuv3jsfT4Nt0IN9kaFxqrqjbG2tjA3VymuahfXz7GuGVP7q8CtK+uVjjZxt9K5qS6Z5GP+fpUQidMmVZsxrsDfMf71Z1xeMj7t+2JRx70/Vb4Qx5X/vpq5ua8fUnWMfc7V204t6nLKXQztevZb+by4F3Jn+HpV7wzpL2rp5n3yc7as3H2fS4VLKGcjhF6msl9cuk3GJGVu7f0rui21aJw2UZXZ03ie/FjZqkTKzkfMq9q868Hal4c8Ua9qMfi+PX5tBgtnwfD8tsk3n5Aj3ef8pjPzggfN0xXV6HaTawrPOrMW/gbuK4HxZ8NdU8Oxahr1hYXL+GY71NOkvFX93DcvH5qwk5zu2cjjGGxnPFd+Hik33ODFSla/Q+8fgV/wS88BfGbwbpfi2z+IWptoWoRCWJLa2s2lwR91mCkI4PBBGQRXpt9/wAEZ/ATtF9i+IHiKFOfMF1aWcpPptIiGP1rl/8Agj78V9Q1SPxh4BurxX02zhj1bT7YqAUMjss/zDkgsFbBzjd6cD9Mk+7ivUeh5k9Hpsfm/qv/AAR38E6LptxfXnxK1SC1toWllkfS7XCBeST8nQCvEPFX/BPjwfD8Pdb8T+GvHmpa5bpp76jpEsGlRyR3qLHv6IoYKR1cEADnmv2KvLeK8tpYJ4kngkUq8brkEHqCO4r5r/bC8L2eoeAJYxoyXEFvp13bQtC0Gy2LwHG+KZkj24HDbsqeikmuepGpUlFQlZX103XbyM+dRUm10dvJ9z8h/wBkn4JaF8dPjx4b8H67dXlnpl8ks8slspErrHEJAitghQ3QsccZxgkV+gP7Wn7Pvw4+G/w/t9V8J+CtF8P6jHeRwG6sLRYpCjfKQWHr3r42/wCCdOoR2f7XHgRSqlri3uk+WMHk2pbPysMfd6sCfbJyP0W/bct/M+Dd03/PO8t2/wDHxXRFtVIev6nrYS3t6T80fnZa+F9Htdcm1a20y2tbyYklrdcKMgA7Vzhc45x3Ymt+FvmWqSfeq5HXvuKSsj9Ko04U48sFZFyNs1aS3ik+/Ej/AO9GKqQtV2Ft1ctSKsdkVF7lu88JaZqHgXxvIdEsLiW28P3VwlxJp6XD2zLtxImXjCOM8PkleysTXzf+zaph+JMGE27tPmB2r2yOTtJ/M/lX0vri2s3wy8fxXUscAfw9cCN5Gtl+fcu0Bp8gFun7seYd3ykcmvmv9m5w3xKY9SdOm+7t4O5c/dxj8cmvLnFWVvM+Pxi5c5ppdo/mz60tW+da+7fhTfw2/wAFvCrSpuUWoy3pjvXwdZsWkWvqHXPHGqfDv9j+y1+wlWzvFt2htpmiWQYwwY4bvjofWujD6Js04v0wcH/e/Q+Ov22NK+Cfj7WLbWfB9nf+HvEdxqkja5rFzZXH2GeMIw3JCSCzmQJ8yKAVyST0PzR8TtN0eOy8EW2j6kmrWsOghTeRRNBvf7TLnKN8wIGOtWPGnjDUPF1u1xqN617crIVL7uMduBxwK87a5mR9oVZUHAXdg9c1hXj2PzulbSysl/lYethcI2VuOnRtvP51btbNYWZyzO56u/WoPtE6/MIFVeuxm+c/lkCnPcT7cqiwKf4pOT+Q/wAa4NWdmhveH7Oy1bxBpmm3909raXk6w3E0eGkSAkCVkB4LhM4H97FftrqXiqdfhD4e1jwZ4dj1TwjpK2l7p8emziNEt7YAbCo5KgJyCMqa/B51DbizM7nqzda/XP8A4J3+NpL39kXU7CZJmlt9U1O2iutodk819/GTyuWOc16WGjdOPLe5x4hqMefmatqfQHwh+J/j3WtPsr3xN4Pu7LS57qSe01CSRc+RISYldPvDaCAGYDIxxVrxNNqNh49n1xNCuJPs+nva3LSTZ2pJwH3HsPQV5uvxh08eKtW1vS/DXjC98V6hYQaTc2kULy6VCsZ5mjKgjdjoOte4+IfHB1DQblZLOeC0vbQrEs0RjkVjjhwemOa76MJR91w1Wj1ODESXxxlZPVfcVPh/c3dvbm4t9Pmu0EHksYWxjoeCe/tSXniK50ux1m+Xw7fXdlcbndncPF93aS6kc4x1H41U0HxBY/2BFp9613amGQyI9qw+fI6H0+tHiD4gaVoempqkxvWubSxe2jslx5M2RgFj/Ot6lNucm4X+/wDr/I4adSKikp/kfmF+2RNqug/GnxdqtzbzWg1u00y10+Cdi7mJYzhgT/CTnFeReOHXwv4Ss9FRv9Il/eTt3JNfQn7bniKy+Kvxg+Hs+nCT+zdJ0TF80kezDwMhIHry2B7Zr5o1Td4s8SXV5N80EbZ2/SvP3vZHsU/dikJ8K7G+sb+/1e3urawis7VjLc3MZfYrDnaB3I/Km+Mdb1ePT5ZZbm1lght/K8mNiHjRuRkHv70/T7G5+zXt7Fq0mm2vmiHy4YzJk+pAzxXOeLPDF7HpMt6uqW+pW80wWVkjKPnHGQeuP0rGUrKxstXc8/jlDJx/31TvM3wsm76VbbRJPLxu21UuLV7FcH5l/vVgmbtGFqce24Eg+7Jz+PehpCkLY74qa7XzLd/70Z3fgeDVKZ9yqg7daQGnbTW7Wylm+cZ+Ws3eY5mYetEahf8AeNPkj+VqkrU1beQXEPH3u61778Irxm+GN1Zw2wlktZpN8jOANrDcvqc4OOnFfOVjP5cnP416H8PPFUug6hPCd7WV3F5c6JzjHKt+BNeTmdCVfDuMd1r9x6OCrKlUu+uhl68vl+Jrz5VRmUFlX1z6966/4Q3hTxkkf/PW3kB/Daa4zW7gzaxLLuyMABm69T1r2D9kv4cN8Svif5DyzwWdnbM08tsgLZkO1QCQQPuk810UZqFGMp9EdOEb+uwa7/8ADnpUbVpWLfNUni7w3J4P8Valosz+e9nMYxJtxvU8q2PcH881BYtzXW2pRuj9YpPm1R0Fs33avI3y1m2zfKtX0auE9KOxOrVIrVArU9WoKJVapkaq3NTo1Uii0jU7dUcbU7dWtgJUapVaq8bVMvze9Uiydfu07mo1p1bRAR6hepHyvNQO1bImxC7VAzVLI1VnatokSEdqjyaV3qPd71oiB26o2ahmqNmpMBd9Jupm6k3d6TAezUjNTN9Izd6kB26kZqbk0m6gLjt1IzUyjd70AO3Um6k3e9IzUDuKzUm6k3UmRQ0IXd6U3dSZNNZqVhti7qN3ambqTdQ0IczU3dSbmpN1SO4tJupKTdmjUQ7dSZNN3Uqq7/6tdzCujDYeeKrQow3k7GVWoqUHUlshFuobeVTJ86hhlN2MjPIJHTjvXoUnx+8V6f4Zn0Tw1No/hDR5FKtb6DarbzyA/e33DFnZj3YbT71x1h4Xkvm3G1Tk5O7v71rf8InbQwuJYrdlAO5Vjzx+NfsWAyHBYKCU4qcu7X6dD4XGYx4uS59l0/rqcQmval4f0eXXbAvDfw3C+W9vkvDjksMck5PPruOc1hav+2R8S4dSsBp/jHWJ1s5i7WGmW1u2xW5ceWYiACdud3T+HBr6N+BPwLX4kafrU8ktxp2m2awwwTW+EzcSHc292UgKsY3E443Ctj48/Bvwt4Bay1HQ5l06bWLloodJsbZDaC3hjAlmD7RIzPIVyzHDFicV81nEKGYY6NJTaaVrWuu58liZRr1eVM+fIfiR468WeHbO117Urqytysn2q2hbbc3hcjd9qlUAuuI0UR4Cqq7cEVQddyKqbVRRtVBgAAdgO1dzc3FpsWKZVndeCzKDn3rn9St7JL9DEnlJ3XqM/wBK+xyujDD0Y04Qtbr3fc9PC+7DlUTpfg/8W/G/wh1Ke58LXsMVvcsGu7G9i822mYDAdlypDgDAYN06g8Vw9/4b1XxN8QtU8WeItXn1zVb52lee6Ylskk7R2CKDhVGAo7dSdu3bZwu1k/2asrcBuB96up4LDur7dwXN36mvs4c3NbUga2RV2n7uMbVp3gDxt4i+Efji18T+HLqO3vbcNFsuE8yKaFsF43HXadqnIwQVBHobiKHVs/e/u1XuLeJk2yYVa6alOFaDpVVdM0aU04yWh7R8Yv21/EfxS0aHSNPgj8MaVNB5d+lvOJZrpyMOu8gbIvYDc27kjGDr/sz/ALQXxK0vSJPB/gz4f2fjVIFVbaaACyWzBPW6mAKMO4yQ59+tfMt1otu7sYlZvbdVnwJ8ZfE3wX8Qf2h4U1KXSrjOJbZ1MltcgfwyxEgMPQ8MOxHNeFicow8cG8PQpx7q99/NrX8Tllh4ey5IRWne5+hPhjxB+0pp/jaCz8TeEvCuvaDdr5ryafdG2islzgp5j7mdx6bMHruHSrnxi/Y/8I+PLoeJNGDeCPGUTCdNW0lvLUyDH+tVcBumCww2OM18dap/wUU+Mb2soS68M6duBAkj0qRnT6b5yM/UGvmj4kfH/wAYfEPUG/4Sjxx4g1Ts/wDp8kMMWewhh2IfxXj1r4aplWMpNTk40+nu319Vsed7CtB8yaj6dfkfc3xV/Z6t/HGxnl+x+OcYnjF9HdC5A6yRvwZFB6q4DgZr5B8VeGdT8G69e6NrFq9lqFo3lyxv+hHqrDkH+teP6Jr0PhW5XVrPVLq3vYW82G+tZXDh+zZHOfr16HIrv9e/aK174iWtv/wl8setT2iiODVkgWO6RCeRMVwJE99oKmvHxOWzo+9GSl5bNf16n0eXZhKhJUq0rw6eX/AJJahdqd5iyIroyshGQy9MVE7fLXjn2V+YY9Qt92pHaoWbNNGchjNUT/epzN81Ru3zU0YyZHJVeSpnaq7tRYykRvVd271K7FlzUDNUMybI3+9UDtUrtUDtUmEiJ6gdu9TPVeSgwkz7TQ9qlRqpo9TI9ege6eqfs56h9j+Mfhli2PMnaL80YV9ufEz4gaR8L/BuoeJNalCWlovyx95ZDwiKO5Y8V8AfCW+ay+JXhaYfeGowgf8AAmC/1rf/AOChHxWk17x/pngexuGNlo8QubtEb5XuZPug+pVO3bfXm4+o6NPnXXRHxGeYf22LpLuvy1PHPid8S9c+MPi641vVrppTIx8i2Vf3cEfZFHt3Pc819Jf8E9bG6h8VeOLpomWz+xWMbyNwPMDztgf8BbJ/CuF/Y+/Z7s/ixqd5qeurI+gaYURoI2KfapmG4IWGCEVeTjk7gM4zn6a8Sa/4d+EceqeHPBnh6x0mK4/4+3tV8vLlAu4Y6sFwMn0rzMPSlhk61Z6yWi9bNX9UcuMxVKhRlg6a1a+S2Z8LftKeJrHxR8bfFeo6cyvZNeGJJF/j2AKzfmCP+A15W1wF3FGb33V6B8UPhnqPh+5uLvToJL+wJLN82ZU5/wDHh79a8hm1ROqv04K+h9DXztWnJzcmtzTDTgqUYJ7Im1q8ZEYB+v8ADXPSXnlozFunApuoal5rtn7tZtzcK0eSy1UI2WppKV9iG/uppkYbd2TUTahDpUeNoe4I4Re1Zl1qTTMyW3yr0L/4UWtqsP7xvmbuzV2RjZanG5O+hPbxz3lx5szMzH+H0qxM8Vv8qLubqaq3GoLHDw23/PaqGn2+qeKtYs9I0aymv9Rvplt7W1tl3yzyH7qqPX9AMkkAE1vGEqjsjKUlFG5oWrX11q9np+mW73upXc6Wtpax9Zp3O2NB/vMfwGT0FfWH7f3hK0/Zu/Zb+Hvw1sZVfVNd1WTXNautozd3MUWWPOSFEjRqBnhUAr3f9mP9ibTv2cdDk8b+IAPEXxOWxd7a3jAa20yRlOVhzjdJj5TK3uFCg4r4h/4KB/GS9+MEvgSS5g1KL+zI7233alGocs/lFxlPlO0rx3xXsQiqceVbvf8AyPExNb2nuJ9U/wDL8js/+CSGk67/AML+k1ez0K6utDXRrqxvNTVWWC1YtE65fG1nJGAmcgfNgCv2OVvlr8/P+CO140nwU8aWpb5YfECyhf8ArpaRMf1r9AVb5a6ZPZLov+CZVGtEui/4IO1edfHKzW8+EfjBVSHz/wCybgxmZhGAwQ4O4xybfrsb6V6DNIqdW21y3jlVvPCOuQIz7pbGdR5LSb+UPTy8Pn/c59Kz5kmtTmndxZ+JX7CsiQ/tefDORnRYjcSRr8ykZa0lAxkAc9sEn0PWv00/bGtvO+CeuH/nmY5PycV+X/7Ll6NF/ay+HMjGRPL15YPnWYFcpLHg7gWzzyCAf72Ocfqd+1Xtuvgz4riCs2LUt93+6QanmUZwv3PVwjblTn5r9D83Ub5uatxtVFG+bNW42r6dn6lFl6GrkLVQharsVckzqibtxmT4b/EOFJ1tzN4Zu0LyTtEu0ld2SsTkj2+Vf7zAV8z/ALPLN/wsoFwVzp0mNzHg7l/vAc+w/OvpHVXZPhP8SpE87jw7KpaNbg4DOoO4xMMD3kynqpr5x/Z9jZfiXLv3Kw06RsNuHVl/vE/0H1rzKn2fmfH4x3zqmvJH1RYN86/Wvo342fAHX/2gP2Ofh7aeGdcj0a90mNLu4juc+TPblGWXIXkugO9exK44zkfN1i4V1J9a+xvC/wAc/D/w1/Z/8IJqN/bfaGswsdn5oMkwyQQF64x3row9N1NEHGVR08HCyu+ZWsr9D8hfFWm2On29vBp0qXFultGqzRsD5m3+IleCSDXB7D5hr71/aITwj8Q7FvFMvhrRoLwSywRL/ZqWUl1bg/I7BSCxHcnr1FfHE2j2N/qE8NtpFvF5ZJ3vcsgx+dZ4pK+h+eYeTej38znYYd/G5tvdfWi8Xb/DWheWFppsypPZxqxUN8ly5GDn0PtVSb+zHbAgjX/admP8zXmJNM7t0ZTYXcTX7A/8EodHsIP2adX1LUjvibxHeKqSj5eBGOn8RJr8hm+wbl3wWqqG5VG5I9M1+hH7Ov7ZHh/4X/BHwl4Tt9NubeGzikmvbxJklNzdyuZJpAB91SxwARwK7KMldpuxlUi+R8qufbnxb/amn+Gu6PS/DMN1DEcFp5zGv4BVNbHwk/aS074r6bMNR0lLN1XLRo/nKR34IBr46+Jn7Wnwx8aaDLPNPdQYjwzLEJCW9AqEtk/SrHwT8SJ4Z16zmhlV7WZgVZejowz/ACNfT0MHhcTBunvbu9GfOTr4qhBqsrO+nZo+3vFXgi0m0w6x4f2yx43tBE2QR3K+47ivnj4peJB/Y84LbIgua+g/htrf2XXF09X8yyv1MsXoGAzx9RnNfOP7WOinw34murK3XbDeJ9phTtg5yPwalhZOE5UKjvpdHNUhGpyV6asr2a8z5c+JXgjXdY+GOs+OLHS3l0GwuFsp9QZgMGQ7SEHVgG2biOF798eCadYjStKIk+aWQZbd619tftU39z4d/Zb+FMGkQzXWgHSZLyWO3Un7Td7Qx3AfebLSNg9+e1fBf2Dx/wCJrm3S30ZLNbl1WJJ5MM2ehKjOB9cV4ELptW6s+lluza8N+AJ5LP7dL430/wAOJcSMxt7nLkYOM4BHWpfjFbaT4M8JaJ5esya9cXIMj3KrsifHTYvXn3NUbnwLrOmwNZaz/YN1cRsR5iSkjr03gcivLPHWqzrdLY/ZUV7VyG2ymSM8Y+XPtTqQtEUZXehz174unuHbYiov92qX9vTt975qeupiNdsmnQ7f92mNPp1w3zQPbt/sNx+Rrh+R1DI7gXDMD/EMGs/d82a0lsopGzb3SN/sP8p/wrPnt5LaTZKjI391qEDJbfb1NTO6uuBVJWK1LHndmhjQi5SStiwumXayuyNjG5axpvvVpafbzXUiRW8TyyyOI1SNSxZmOAABySTwAOTUy2LjvobC291rWufZ7SCa7urhkSOGCMvJIzZwqqOST2H9K/VD9lb4Ot8Cfge17q0Qstbnja+1F2x+5JGdhIzkKoC9e3FcB+xb+yCPAttB4v8AFcCT+JposW9my5GnoeevQyEdSOB90dyfrTxN4XsvFnhu/wDD+qrN/Zt9GY51hlMTkH0ZcEV83isTGbVKPwrqfV4HD+x/ez+J/gj4h8M+Pr79pLT9QhWK3Oo2ck99YTP8skkJJPkDvkrhhnvxXM2Hz7SFbnn7vNfXXwy/ZX8A/BzWLnVdIuNWIfa+y8uvNjj25IIJGe/OTUWpfD/4P+H9SutTksFv3uZGmaC5u3MKFjkkISAASc/yreli4UYuD26H1uExTjFKabfl3PmW3cLtBZV/3mrQRtw4r6B0r4lfDF9ag0HSND0O4vZv9XYx2iZwOrFjwB7mqXxF0u0/su/mu/AcdlaxxnydT0rZiNuxfYc7c+oxSjjIylypM9aGN1ScWeHK1Sbqrq57/eqRW+Wu89ZEyvU6NVNWqwjVSRRcRvlp275qhRvlp2RWyKRYh53VOv8ADVWFvlarKVURk6rS7TSLT62iOxFJVZ8/MKtSVWkrWIis/Wq0tWZKrS1tEiSIGpuRQ3SmN7VqZsN3eo2el/hqJuaGhDt1IzbVpu71pu6pAdupN3vTd3akyKCB26jd81N3fNSMf9qgq4/dTW6U3JpN1QMduo3UzdSM1WA/JpGambqTdQA7d70m6ms3/AVpre9QAu6jdTd1Ju+WgB2TTd1ITupu6gB1G7bTd1JkVADmat/w/pty+2W422tgBu3N9+Zj7egHSsrSvL+1eZIqusY3bG9e1dNYWtxqsnn3DNs7LX6Jwvl+rxsnpql/mfL5xiuVewXqzTXVLdNsUC7VXj/JomuI2tpf90/LQ1rDDxsXj+KhrcTI4Cbtql229lHUn0HvX6JeJ8nY+mv2V/il4W8G/A3UWv7z7LPZ3kkt87L8peVtsK+rEoFAAz9014L8fPiyvxO+Il7q1j5n9mRRLZ2AmBUiIDJbaehZyT64xnmvOre1dGlVuIlYkbfU/wD1qJExXg4XJaVDFTxUneUm/lc56eGjGTb11KKwhNzH5nP8VZ99ZfaPuM1aNzIEXmqu8s2Fr6Ne7sd6905u8sdQtvmjdtv+zVJPE1/YtiXc6j1rr9jhvnZdv+1VK8t9Kdv30qpnr6U3JD5l1K2leJ7PUFVGdYH/AN7FbEaSyMxTZKo6bWz/AIVyt54S0+5Zmtb2NWPSq9jpet6G7PbP58Q6qrZ4qCbLodS+uRaay/ardoFbo7rxXNeJtUtltbi/gX7ZeMMRp2HvW7pesHULZ7LUbdlyf4lrjPFXh+3sZlgtrpbVrjcC79AuMtx9OP8AgVZ1JcsWw21OQTQ9Y1tpVM6+fIcG5XmOMHqEHc/7R/Cq998MbDR4VMl47zkZba1dZD5FvbJbprO2JRj5MDPvVS40/TW+f+0Y5H7tNJXhVKNOS5pK782crgnrI4G68LiNlNq7rKx2hV5Lk8AY7knge9O8U/C/xF4T8Xy+H/Ie38SW8wgawtczb5iqvsVFBYsQy8KDXVPYNHcQXFpf2qywyrNEWkyNysGXI9MgZr7euP28/hd4O0e68X2Hgpbn4nXFosDySWiIEcD+K65LR55+TLEcYr5HMYzptKNO68ns9PwOCtFp2jE+GvDd9f6PqF34Z1+wn0bXLF9k1ldRmOSM4DYKnpwQfoa6N2ryvx98StW+IfxD1Dxzql39q8Q3Vx9ovJFXasgwANqjO0KoVQMnheSTkn0yG5W6topk+7IoYbfevkK8JRalLdn1uT4p1abpTesdvQczVGzUrNUbNXMj3ZMYzVG7U9mqF2qjJkcjVXepXaq7tmkzKTI3aoWqR2qF6hmLI3aoXapHqF2qTKTInaoHqV+lQO1OxzyZ9kI9TK/zVSRq7Hw34XsY/DeoeLvE93LpfhHTSVkmjUG4vZQN3kQA8ZA+854X3PTvtpc9itWhh4OpUdki78K7W5vPiT4VitIftE51S2ZY/ULIGY/RVBJ/3asa58BfEfxl/az8c6VDKI4Y9RNzf6i0f7u2gYLswO7EDaq55KsTwDX2v8FfhLo/gvQLPUrfSLOy1m6gEhZMytArgHYZW+ZzjGTxk9ABVv4ka1Z/DHwzdvpojt9W1KUs0ox5sjEYaVvUgYA9OAOBXBiJUpcrmrqN3bo35n5/j82Vaup0o7JrXu2vyOcsbnwr+zb4Pj8K+Hklurxd0jNM3mM8rfeklbjkn+FRgDAAArwfXPEjapeSzXDbpZGMkjepJyar3Wq3F9cyyzu1w7Eszu2Tk+9YuqWwdG2SMr4yK8arVlWd2eLaTbnN3bLtxcwXXySfg3b6GvDvjJ8FbXxC0+o6Mq2GpdSq/wCrmP8AtD1969It9UZZjHL98dPcfSlubjfuf/lkRz/+r0rmlGxrGTTuj4H1i31DR9QnstQge3uojho36/X3B7Gsu8vDcKqL8q92r6++K3wzsfH1myybbXUYwTb3W3p7H1U18d+INK1Dw3qt1p2oW/kXVu2xlPQ+hHqD2NRyLdHbCtzKz3Jkmgs4/vbv9kVVudb3MyIvWsp775tgVmbsq17L+zd+yp40/aU1qIaVavpnhhXxdeJLhM20YB+ZYgf9dJ2AX5QfvHjaeinQdRhOrynB+APAHib4u+LrPw14X02bV9ZuvmWCHgIgODJI3RI17sfoATxX65fsm/sX+HP2b9LXUrxofEHjq5jxdaw8fyWwPWC2U/cTPU/ebqT0r0X4D/s++Dv2efCi6N4VsNssuDe6pc4a6vXA+9K+PyUYVRwABXpDd69WMY01aP3nk1qzk+WJ4b8RNZ8f+DfDvjLxpqtra3EGjtI2k6fo/mSzTWwUYMygcsWz8qg4HvxX5u/tz/FaH4teB/AeoaN4Ebw3odpdXsZ1CMAQ3V1IitMAB0KlS3zcmv108deG5fFvhfUdLgne1nuIXWG5hlaJ43x8rAj0PXNfln+1V+yb42+E/wAA77WvFus2+pKuu2fk29jcu8QaTKvOUICq7FivA6d+cVzRoqFSU03rbr2OWdS6UZLRWt956j/wRq8RmTT/AImaI3/LJ9PvF/4Ejxn/ANF1+mCN8tfkn/wR61xLX4ueM9JZ9sl5oMUwTaefKuGz7ceaK/WlG+Wu+XR+X/ALq30b6r/gHGfETVr+zvNJtLG4uIGuhNn7N5YclV3DDSDaPxrn/DOtz6lN4t0rV72G4WEpFbpcNCXKyW4JVgpCsS2e4B9QK9G1TT7fUo9lxFHOnPyyRhxz9awn8GaPHt2adYqy4wy2icEccZFY21uZLsfhDo6jwv8AtLaDsxZSWfiyEf6P5aFB9rC4GyQ9AcYDlR03Edf0i8XXL614H8VG/vWnv7jTrtVhub2d5iFcgEwkCNRgDBHJr86P2oLObwf+0N4zVbiOdrTWGuVaORJeQVkH3YUTIxyNoUHghsEt+uXjiGLXPhPeXsc7TreaP5yvuBBDQ56gAEc0VFZp+Z14OTUIPt/wP8j8xoWDKp9gauRtWbbN+7i/3R/KrqNmvpmfrMHoX4Wq9C3y1mQtubir8bDpXNM6oMveK3jj+CvxLlkto59mkQpGZYoX2GScjK+Y6kMMcGMO467QOvhH7OduF8dao4TYEsPuqoA5cddpK9u/Pp3r234hXH2L4AeP5fORPtTabZBDKgL5uGY4V42Lcf3WQjrluAPHP2bU83XPEFwvzokEUYf5TyWY9VAH6V5tX4kl2PkKv7zPlbpb8rn0jfTf8Iz8PdR8W3FwbOzTVLXw/DIls1xIbm5Us+xFBJZIfmHB+ZhwSMV5v8V5rnQZmlubPxPbrJ/rbmay2AADgkGP07D8q6L4iSJJ4B0aO91680mztvEi6hYWtvCrie+jtiTI24cbYwgB6fN64rC8Uab8T/ih4eur465qGt28INxJC0kaOVXk4BABxjoWFbRdPkd73/4B89xBWrVMfJX0jZfKyf5nivxSs7qy8MaTeve3F6l6WlguXk58lSYwgXjq+4ggcBTXk8S3M0hLQrIq9Q7H5fTntntXefEL4iaj8QNe8NwtcQ3qaZarb2+y28rClvMww5zzzn3rKuvGmt3mlweGLhQ1vb3jXMVrDEN7TyKIySVyzEr8oHbPAzXFJ3lpseLDbXcwLNYpiWgXa8fLQv1A9R6j1717R8L/AIQnxt4R1DU4pf3sZGG80AA5O6MKflLbcHLcfnXh+oWN5oOuSQXkE1jdwS4ljmQiRCDyCPXHUV7F8Ifg94r+K2k65qWjXSaV4fsnEV9PJO6g71yFEKEbyVxnJAxxk9KxnQqV7QpOzO7DYqhheapXipRt/lqeYakFtJbjhcRO0e1e5DFePrinaDH9okF1cSwiIZxB8yg8d2Uhhj6mvqP4efsA678TNJ+3w+Kbe2s/NaNWm089VOCcCQEg+2K8n+N37MHjv9nm2ivPEFlH/Y11ezWVnqEE6sk+1d6nZ95NygkBjn5SPQnoqYerSj7yPOjiqNSbUWc/rtjP4Nu7KC5ZWbUNOjvFzOspjD52kOOxxkBvmHevqL9lLT9bn+F/2+5WT7LBq80NkXXqg27gp9BJvA9K+JtNWK/ZgJNl1vDLC2ArjIyM+p96+hPgr8ebjwR4msINSu7qy8LKRDe6creZDHvceZcomMgqCXIXrt9Tmu/K8RDC11Kps9DLHUqmIouFLfz/AK3P1z/Zyvz4q+xGX55dNBfevTkFcfnWJ+21ovnv4WvUbZI3n2xx6Ha3+Ndfp+v+Fvg/oOn+HPC92mp6jqTRSNdBgxYPjEjEcDIPyqOlJ+1dY/btB0I7Nxindt3p8uK9SE/aY+FVK0Xe33HgyiqODlTbvKNr+t9vkfMvw18Zz6D4K1DwTrmlQ+KfDcpkls7af5JLKY5IaN+w3HOO3Y9q+CNW+J3ijy7oSaNbx3VtI1vOjzqhLr8r4BIJGc4NfoXrniT4d+Dfgz4iu/FFpe2OqaZb3FwNQ0z5pLzcPljweFOSFGeB1zX5weOvE+l6ha3F0lxJK0LAeTqSgXIJwwUHA34Ug+tRmKpwnaEeV9fPzR1YGpUqXc5XVl/TOb0X+1EuJZ9MgurCXBJVJFmhIPJGMkgVx+qSXcrs0kS3Dkkl426/UHmtD/hMo9LaVrJPsssilS6rg4Nc1NqqSc7814MnpZHtRQx/tP8Az6yL/wABqDzikmJoNv1Wn/byzY3tt/3qhmjl353+aprnb7myJGt7WblGaF/zX/Gi9kK2sUDOsxByH9Pb6VUg+XO7oPeu08J/CHxf44mxpOg310DjMnlFIwD/ALTYH5ZqJTjTV5OyNI05T0irs4lI6v2dlLeSRRW8TyyyHaiIpcufQAZJP0FfXnw3/wCCfmr6nDDd+KdUTT4m5a1sl8yT6F2GBx6L+NfV3wt/Z88CfCkZ0fSY2v8AHzXlz+8nP/A2ycewryK2a0YaQ1f4Hq0ctqz1noj4M+FP7EPxF+J0kFxPpv8AwjmlSYJvNUUo+091hB3E/wC8Vr7y+B37F/gH4QzW2pGKTxBr0PzLfagoxET1MUYwE9MgZx1NekXGtJZ/LE3v8rZqlc3n9oN++1GS3Xv5bYFeHXx9avo3Zdke5QwNKi72u+56O10bCFvKVdkfVR2FYl94su5GxZ2s11/teXhB+Jrxjxx4ztfBc0T2GstBP18zdv8AwIJ5rCb4l+IvEFv5kes20EA+8sahM/mTiuWKdrnocsT2vUPED26eVf3lsm5d0iTMESMH2zyT6VwXi21+Gd1Htv57hJ5D5h8mTYTxjr6eledt4tu7COeZ547+Bfmkkj2u7n26nArhtc8ReBvHCSi8SSyuhkqtvc7Hz0yw6fhXQos6aVoLT8zb8TeGfC2g38Wr+D7x7B45VEt1fT/aOCeRgkY46HPWuruvE9/qXhe/m0zxelxbwjbcWbqEklRuDtIOCPUYrnP2a/G3g3wzomvaFr2lx3Gm3ErKzXkSuJ1YcZ6npWHrlnodn4g1FvD9v9n01pcwK6/MFPY9zg9PavRw9F31PTwi9tPR6IYr9qkV6qo9SK5r2LH0qLG41YVvSqSvVhHpopFxOtOVt1Qo/wAtOVq3S0GW7dqsq1Urd/lqwj/NVI0RcRjT8moEepPMrRFA7VXk9qldqgmb5q0QEDtVaRqnkaqsjVtEzkQPQqgtSPSI33q3RhIjaomapX+7UDUNECbqbvpGambvepsO47dSbttN3UjNSEP3Um73pmRRkUAO3Um6m7qGYKrGgB26kZq+gfhz+yje+ILXTdT1i9WHTLuHz/Lt/wDWYIyvzHj64rodW/ZB06+u0i0PXXj4LMk+JP8AA1wyxtGMuVs4JY+hF8rkfLm6jdXvn/DG3i+QXJgvLN0jbCb1I31Cv7Gfj5bXznFgg4ynmMSAT9O1V9ao78w/r+FjvURsfsX+AdE8W+Jta1LV7aK+m02KMW1tIuVDMTmQg9cYwPxrgv2mtH/sX4y61GtuttFKI5olRcBlK4yPxFfRX7N/7PPi34U+MZ9S1G9tWsLi2aCe2hySSCChyfT5u38Va37UfwGk+ImjxatpCL/btgGwh/5bxnkpn17j3rzvrEViOa+mx4EcwhHMW+e8ZJLyR8Fbvem7qkubeS1meGZGiljcrIjrgoQcEEdiDULV7PxH2AuRSbqTJprNTAd92k3U3d2NJuqBM09Et5b6+WKJevX6V6GqC2tlTd0H8NedaTqA0tXuHl8pGIj+VSXf2UDkmurXULi6jVpYmtIP4UbmQ/X0r9i4dg45fC/Vv8z4TNZc2Jl8jtvhrbSat8RPD1ukEN1uvFLR3K74yoyW3DuAP1xXv+ufC3QfEmgyWln9u0KymmNwYdLigQagTJ8h+dCxRV+YKGChcHBJFfJ9nrd3o8zT2N1NZStE0LPC2HKMMMucZAI645qXSfHGu6Kzpp2s39mrRGL93cvwpIOFyTtzgZ24OFx0rgznJcfj8VHEYXEez5UrK11dO7b6dVY8xWSs0e3ah+y/Z6lZrNpHimaJYpliuP7S0/OwuB5aosZBdySmQOAG55GK8w+KfwX1r4UQ6fNq15p86ahIyQJaysZCqjdvKlR8pGOcnBYA81b0v45+NtGe8aLWZJZbizForXCiQQ7SWWVVYEGYEk72zktk5wBWB8QPiTrvxIu9Pn1ya3dtPiaG3S1g8mNA7BnOMnLEhST0+XgClluG4goYmKxdeM6Wt9FfbS1l38wV7+Rxlzbh9oK7sCs28tpo0Z7fdvX+FuhrWkkPzVnTTGTcquqn+7X29x3OW1LVrm33farBto/iWqa6to98m2eJ4m77q1tSv76x3fuvtEHfvx71lR6xouoKyTwLA5607oLrqUpPC1reI0ljqTJ6I1UZtH8SaOrPbXXnp/sNmtddDtpJN+nXqo39zdUqvqti+H+fP8S96m6YnqYFv4m8TI6o9u8/+4vNU9Q0OXxNqW69unRLaIKVZsPvb5m/IYFd/pt4t1IqTQeVL/e6VwV54bm8TXl5d/aGt0lmYq/TjoP0ArjrRTSi9TJxdrFJ/hrZyN8tw6p/vVUufAGjWUe+Z3dv9pj1q8/hHUNNVRbalJO3ZdwxTF03XN2JglxH33MM1wVKK6wIcV1icrdaHDHuFk7KuPvM2axrjw+iMrTuu8n+JuDXXeJ9JnjtUWC1ZZZDyyryPxrhr7SryFsy+Z/velfMY2HJKzj/AJHHUVuhl6/p7aey3US7GU/Mnt/hXrHg+8W78L6bKvUwgflxXmS6gDE1rcqzxMMB2Xp/9avS/C9qNP8ADun26tu2Qg7vUmvksalZNHqZOn9Yk1tb9UazN3pjNSM1NZtteUj7BsR6gdqkZt1Qu1UZSZE7VA9Su1QN1qWYsjfrULtUjdKhfrSM5EbtUL1K7VA7UGEmRu1V5GqVm21XdvmoMJM/STS/hD4Y1RHa01nVnijH/H3JFCkZbtgY5/Ous8beGfCHjTw3o3hy+tbn+w9JhSG1sxKQpI+Z3fGCzu3zEnrWh8WtVs9E1A6XoqrBpumH7LFH3fbwzse7FskmuZ03Uo9Vh81GbeOqr1ry62Jq2tfS/wCR8ZUxtbFpKpO6Tuv8z2O1+OeuabGscFxDsGMI8YOABgAewArzjx/401DxNqT6hezedKw2j0A9F7AVFDbiSPDqu7HDVi6va/wlWXPFc0azqaM45Qs7lSHW4HGxvvL/ABVW1DUUe3wz7mPG70PrWVf6a0b5jf8Aer+tZyXTNM0Eytlf0puC3Q0OkkkmmYbdso5DetNmuZY3VZe/R1pqNub7/luON3+e1LdXAktXV/mYEA+ooZRR1S63xqrbfk/i/wA9q8z+LHw6t/iLoO+JUg1m1UmCb++B1RvUHt6V6FeIXtWAf9+qnarelctNfvbbWLNuBwy0uWw0eofs0/8ABMvRotPsPEnxUuE1m4mVZovDtjKfsiA8r50gw0x9VGE7YPWvvfRdFsPDul2um6XZW+nadaxiKC1toxHHGo4AVQAAK+U/2V/2gX/ceFNbuoVs0zHaTSZBQ9kzzkHsO1fW6t39a9RNNe7sclZy5tdidW+Wms1NVqGpmJKjfNXzV/wUm0l9X/Y78bmPd5lnJZ3oYdvLuUY/pX0kjV5F+2Lpb65+yv8AFS1jiaWQ+H7qREXqWVNw/lUvYxqaK6PzU/4JX6gNN/auhgJ2/a9G1C22+uDC4/ka/ZhD8tfht/wTt1g2P7Y3gV0fbFeTXkB9xJauw/8AQBX7iwtuWtXtH+up0VEkoiyNVSSrLtVeSoZgtz8Yf+Cknht9O/ad1qcJcqmoQQTeZMt1IrnG1irzYVgAUBWPdGvTqWFfevwM1x/F37JHgm8lkeeebw3HFJJIzF2ZYyhyW5JyOvftxXzN/wAFVvC0OoeKNK8SWiW8gsljsbyRLGTcrSBzGJLp3MbZ2/LBGm5cl3OCK7n/AIJz+Lo/EP7NmpaCZN0+jajcoFZhkxzDzVbrlhliNxABKkDgZpTOnDv3WuzPk5l8uRo/7pK/kcVajeq2rN9n1nUYv+ed1Mv5Owp0MnpX0kXdI/V6UrxTNKFtrZq9G1ZkL1et23bRWFQ7YMg+Nd4+m/s7mJkmVdW8TRqj7rhIyILcOx+QeUxDBhhsuvUHAArh/wBnGMTafr10eWkvFj37s8Kg4yQG7960f2nryG28I/DbS4JS8r2d1q86ovBE8gMeXSQ7tqjADqrpu9Can+A+hSzfD6ytoz5d1rFyyIw52tK4iQ8c8ZB5P41509arXyPkME1iM4qVeib/AASR03xms1vta+GOgWttum/sH+1byR1BJa/uTJEpHP3YYVH0atb4wWdl4L8L6X4QsUktb++hF1qTW87ROkB4SM7GH3yCTxyqkd69Ov8Aw9b6t8aPFPjF1H9l2k0dpp+5RgW1rAsKj6bo5HH+/XyJ8Vfirca5qusa5FK01/q1ywtO+I8bUI9lQDHu1Vio+yhpvL8j4mtiPreLqVOjbf46I878bNpvhHUpbfS4pP7WwfPup5DI0WRnC5/iIPJ7D6034H6cuufGDwdZSz3EAu9as4TNbuBIN0ykMCQeQwBBrkLy1aPcZJGeZj8zM2eT157/AFrtv2e5Ps/x08AN/d8Q6f8A+j1H9a5KSSlHmDRtXNz48WMY+IWoM6M90STNcySEvMzElnbtuJJPAAr3r9jG41LWfhX4+0K38mOzs7m0uXMcf75zIrA7jn5gAoAGOAvevF/j3Hu+IWpH+LzCD+DMP6VrfszXWg219r0es+L7zwhLKIPstzDaTSxORv3CVoyNgHGC3HzGu+hVVHEc0tjzp0XXwrgt7frc/UH4QpFZ/DfSUt9rPGNrKq+/NeB/8FNvBOua78LNC1rT766fSdKvNt/pqf6pS4IjuTjnKn5SScBXJ6jNaHw38XeMWt7Kz8MeIfDfxBsIpFWGPS75BdPzgIVYgnP516Z+1doPjGL4X6roHiHwxby6Nrdj5L6hZXLOlrMRkBjt4KtyCRtO2vQxPLV+F3v5nlU4ToNymtrH4u7GZmUK24cFV68V0Wi35mkW1nO24H3Xbv8A7J96o6nY3Ph/XLy2uBsuoJmSVV9QcEj2PUexraewj1zT1lj+S8jGUdfbsa+dl7rsz6WLuro/RX/gnPrj/Ez+yPC9y3mXvhm8UtluTZj54j9FIMf4V9tfHTxVbt4nt9DnCvbC2/feoZjx+QFfk9/wT9+PVv8ABX9ojQ9T1d/I0rV4JNE1Jufk34aGTAz0lVVz6SGvujxj4ifX/FV/rF1K2bibd975AOwH0Ar6zL1PGzjKW0Fb5/8ADHyeccmDptQ3qO7/AF/ExPiH8G9R12C/067sBe6bdqVKeYm10I92r4X8T/s6+PPg7451HXdd0f7boszSeTqHySxOzkeXhQxZHA4wQB8vWv05v9W+HWqWbWkqXVwkWDE0e8AjuMnnnv29K8U8V2fhPVvh7rOiSJc2HiW8gnit7pmkkhgkYt5OUzhlX5Af9416GKoyxVPmlB80dtP+CcGBrLDz5YzTT31/rU/OjxZbrdP5lx5cbHna2M/gBXAX4tHO2ERu54G35z+Qr9jvA/8AwS/+G3hTTLLVPGdxd+ONb2LJO14xjskcryscCnGwHpvLN6mty6+HPgjwkjQ6V4a0qwt4uFS3tEAGPTivz7EYrk6H6PhsH7TeR+PXgv4C+NviBdpHo/hy9mRiB9okiMEQz3LNjj6A19bfDb9g3SNDsYJfFcyanqTDc0asRCmf4QvfHqevt0r6d1vx1YaKrLCscW3gBVArgtQ+KkbSMQ+5gc18zisbXqLljp6H0mGwNCn70tfUs+Gf2cPBPhkbrfSrGJ+zeUuf5V6HZ6fpGhxosapwMbVXA9q8buPihcXG7y6zbj4gXHzFnbdnhd1eHONWo7yPVjGnBaHvVz4otkXDbV25AVa5TVfHMUe5vN+6Mbt1eP3PjCebcZZdqrz81eb+O/itZeH7NpJ7rZnhV3Zdz6AdSa1pYWc3YidaFNXbPbtc+LUOmq7idVx1968H+Jn7VUdisltbTvLMekcLc/8A1q+dvGHxV1XxPNIiTfYLQ/dw2XcH3HH5Vx32NRGsqqXLZy8nr9K+iw+WxjrVPAr5pJ+7TPSb79oDXdSu0la2h+zqc7ZHJLe+ema2rX9pTyVVJNPlkYfwll2/zrxpbaR2+btVaaEJN93vivS+q0XpynAsbiFrzH1XpHxTvrrQ4dYgtY4rSQDLphpACcH6YPB5rovg3rHhC3+KS3uv6bDHpd3AYy9zHlNzdeCON3HP+zXh/wAG9at7rT7zw7dniQmSBW7g/eUe4PNe7LqU+oLai48tmt4hErRxhMgdM+9YzwcL+5sfcYGm8XThUjL1669TqfGHh7wrb+KLhvDuy603O6GR1wUz1XP8QHY1GrVmW7fLV5WqoxsrH2VGnGmrIsK1Sq/aqyN92pFarOhMsK9To1U1arMbU0WmW0anbzUCPTt1bIou27fLVlWqlbN8rVZVvmq4ouJaQ/LUitVdWqRW+WtUWSM1QSfeb5qcx+bAqOb7zVSAhdqqyVYkaqsjVtEzkQv0pqt8rUO1R7+1bxMJCu3y/Sq7tT2aomaqaIGs1N3UmRSbqgBcims1G7dTHalYB26jdTN1JuosK4/d3o3buD9KZupMihoLn1v8Nf2pNHsfBuiaJqqslza2628r7cJ8owD+Ir2PTXsNf0G21KykeEtyknI3KTn8sV+crNuX9K+lNH/avt9J8HaXpp07fdW8Kxyqi8cDHFfN43At+/DU+fxWBs06C33PsmxskhuLYJKTGTuIDdT1ror+TbA38Sdx7d6+NND/AG1NIt47c3lncRSxcH5cgj/9Veq+Bv2pPC/jjzbQXiwXW75Y5vkJU9MZrzY3gnGUWj5HEYCvzKTWx7dZs0aLHJ8+3jPt2qS+VJISdvasYeLtMYLidOn96q2oeNrCG2c+anT+9VcySs2eaqFRyTUT4a/ax8MWWl+NF1SyiWBrzInVOhcdG+pHWvCGr6R/aS8dadqVrPYaYEkdZTPO687FHYe5P6Utx+z9oWvfD/S9RED+F/EN2sKrbJI80JcLmTIJyM9Qex4r6OlfCYOnVrv4r29E9GffYfMqeHhGlWv6/gj5rZqbur0LxP8AAfxd4dZmWyTVrcdJLFsnHuhwfyzXn91az2EjR3MElu46pNGVP5ECtKdelWV4Sue9CtTqK8WRs1Jk0zerdGVv+BU5fvr9a3urlOR9d/sQ/s8eG/H2k6v428WaVBrSJdNpuk210u+KER/6+YL/AM9GkLLnsqDGMmvpfUv2V/hjqSn/AIpmO2Y/xWtxLEf/AB1q5H9nfxb4f+Ef7Kng/XPEd/Ho+myQLNPcTKdoknkOM4BPLNXrfgH4r+EPinbXNx4S8RWGvRWpCTmxmEnlk9Aw7E4716UsXjbe1pykoKyVm7K3TsfimPrVpYmpO7tzP8zx/Wv2F/A2pRsLLUdb0xj0ZLpZgPwkVq+c/jd8B/DnwUkstLi8V6rr3iHUiEs9NhsIWkGeFMhUjALcABdx5wMA4/QjxFrUPh3QdR1S5ZRb2VvJcSZ/uopY/wAq+If2IdPvvjx8WvF3xf8AFCtcNYyC10uGblYZpV3yOoIxlIykY9Bn1r3ctzPGxpzxNWq3CFtNLtvZXetu4qFeqoSqTldL8WZNh+xn8SbzRYr022mQXEgDCxuLwrMAR/EQjKD7ZP1rhvE37PvxG8Ls/wBu8Iam8MfWexRbpPw8slvzWv1B5+tJilDivGxlecYtfNfqKOY1Vukz8d9ShfSpvJvonsJycCO8jML/APfLgGsbVUhd0WRmidvuuvf2r9kdU8P6ZrkJh1HT7W+iIwUuYVkX8iK+e/jV+xD4G+IGk3U3hzT7bwl4hVS0FxYx7LeR+oE0K4UgkY3DDDsa9zC8V0aklGvBx891+j/M7aeYxk0pKx+aN1cPDceVHerv7JcLjd9DVC50+z1JmXULX7POf416fUYq14/8P3vhfVL3Ttbtjb3dlcNa30B5MEq8bgeOD8pBxyGB71y6a9f6Cyxyst7ZH7rPycV9qqsZLQ9Zy7ktz4Fuo23adqTbeyNVVP8AhMtKkwsX2xem1Pn3fgOa6XS/FGm3a/N+6b+7X2/+yf8AAjRpPBsHxA1yBZzeIZbCOb7qQ9nwe7dc+lePmmY0ctoOtU+SXVmb5T4G1Lxhq2iWz/2xo11ptx5TNH9pgaMHjqNwGa5CT4yySJBaaZo/2pwoUKyEkn2Ar6f/AOCgHxi8P+IZI/CejwxveRfvGkixxg4C57ZJr5i0vVNJ+GWgtdWsB1XUncwG624ieUD5kjJ5Kr0JAxnqc142X5vUzKkq38Na3e+nl6k4i9GfIpdNfItwan43vomnfRbDT7ccl7rC4H51z998StY81reyjtbuReDNGuIlPse9XLPQdd8er9t167KW7cxWacJz/sjqPc5q/efDvTrBVF9qjIvQQowQfTjmu+TxVaN6baXdtX+7ocidSSvBv1ZyOoeI/FOoRbWv4VH9yOM8fjWRJqHiO2G77Ukvttx/Ou+vPDvhrw7Gs935icZVXkOT9B1rkdQ1b+0rpjZWTpB0Xf8A1rxsTh6kNZTbl2u2YzhJaylr6mavip3/AHep6fHJn+Lbg/mK7fwfrVpcWP2aKV/lPyq/YHtmue/sOdrZpr3y7OAfxyLyfZV6k1o+GEa5vF8tPItIfmAZfnkboCfQe1eLiaTjTftf+CdWBlUp142e52TNTGakZ6jZ6+XPuriu1Qu1DvULuKDJsHaoXalZ+1Qs1Bk2DNULt3pXcVE77ulBlKSGO1QO2Ke7moHagwkxjtVeRqe7VA7UGEmfpb4+ujc3M8hbzWlYszL6k5PH41yWiaxNol4rH5lzy3+NXNQ1iO/uWDsrNnJb0qjcQiZvmXqfve1eLHazPg4qx6ppN/BqUPnxuvzDnuPypmq25VtoVtrDI3dPzri/CeofZbzyX+Td03dDj+tdZ4q1JLDS2Y7fmX+9nNcrp8s9DVvQ4zWryOK4ZFZtwPK1kXV9Hcvl22v2euT17xBNHc5T739Kr2PiD7SyrI25jwa6UxI6y2ufmlSRvm/2aGukdmJ+8On4dqwnumtmRj8ydG9weh/pSX8000a7Plxg/WqY2iZ7g/aMhvmHVW9DXIeJn8l3kj7kDavfPSrE1/qF/r1hpOmWs2p6tdSeVFa265eUnsB2x3J4A5PFfaXwX/ZptfAuk/2tryrqPiuaPh41Dx2G7tGGGCw7sRz2wK2hSbXM9jOclGNz40+Cvxt8I/B/WNS8SeIZbi/ntIJEtNPs7RpwkmOZZ2HyxqAGAyck5r9O/B+sJr3hXSNSid3S7tUnUuhQkMAeVPI+lfCHgP4H/F/w7+1Le6jD4fjsPCFzesNQ1KO0tkt7+0X5gDFuJEjM3JCjO0njgH9AY0WNFRFVI1GAqrgAfSumOyOWU+eCk93+BbRvlodvlJpEb5aQndVGJ5PN8V9SXT59QjsrOWKJsG3RbgvjzhGT5m3ZwOcZrV+Mlze3nhvUvDNlawyrrOi6gDNcMwCFYenH94GtKf4aaZc2b2W25SwYsWtY72RIiWbeTtBxyea0bbwXZw3UU8n2i4eISCN7m7eTZvXawAY9CKy5NAn70Gmfhx+x5q0uiftKfDe7gKLKmoRBS0TyjLWsi/dT5j16Cv3t0uR5LC3eTbvMYJ2qUGceh5H0PNfiX8OfhlJ4D/b40jweqNbR6f4ya1iWGZkIgIkkjww5GI5AM1+2en24sbOKBWdljG0M8hc4Hqzck+5raO1zRvmpRa6/5Iss1ef/ABV8eXHhOPR9PsdE1XV7/W7k2cDabB5i2xCM5kmJIVIwF6kjJwByQK712qs7FVY/N/urSkubQyS5dz85f2vPE/hb4qWureBpoY1+ImlRCRHSCAD5VMsmbiZwtqiqA0sg+ZkwgyWAPhP/AATz+LMXgr4pah4avJdmm+J4AkMjbseeoLRnlcnKlgWbCqNg6tXt/wC118A/iZ4m/aCsNa8GeBrbW1k8i4Gstp8Aj84MQFvA7gSCMhGBCk4Xua+Wf2i/hLr3wk+JN3cXEUkerxNDqN5JK/mGQSSkR3UxUKp86ZTtt4htUQgkDpWFCm40lCcnJrq92bqtHn9payelkdF42tvsvjTxBD93bqFwP/IhrNjrL03xO3ivfqFxO9xeyyf6Q8jDzDNjJD4AG/bgnaNo3YzWrG23rX01JqVNNM/TcJVjVpRlF30Llvmug8M+Hz4q1u10rdsguCTcSMrEQ2y8zSNt+YKqZJIHHFc6j7Vz/CP7qk/kByfoKufFbxMnwd8D6ho3nrF461xRb3Vujb5NHsgAxDlGDQ3Eu5HBGVMS7WGampJU1zMrG41YOg6l/e6Lu/8AJHjfx+8Zv8WPi/rNzZbbi3nuE07TtrRzAW8Q8uHDoqlxtywcruKtg9K+mvg/oP2bxF4T0e0HMM0EMXzZ+6OuT6YzXzV8DfC8mqa9L4huU/0WzBitd3IMh6lTgcAccj+L2r6r+D/iGDwv8RtE1S40641ZLaV5BbW0iI5PltzlyFAUZJyf4eOa82jrUTl1Z4+WYeVDA1sTJe9KLt8lv82etftQafF8Mf2cPE2oQr5V7fGPSrQq2NjzuELA+qqWNfmY0IkhuNSf5YoR9mtl9APvMPx4/CvuH9uj4uy/GLwl4T8OeGvDmsbrO8k1a8jm8k/8sDHFjbIckF2J9MeuK+J/GjR6VZ2ulJvieJQrJNGY33d8hgDmljKnPWsfnmFp8sW31/r/ADON3CS4dm+ZY1J/E10XwJY/8Ls8CsO3iDTj/wCTcdc9a/6mVz/Fub8BwKqaRfXOl6lDeWc8lrdW58+GaFirpInzowI5BVgCPda5+p1S1PbP2hoHh+IurK6PEyzzAq6kHiaTsfWj9nvSrfVLzxBHcQLKoigI3dss9dH+1xpNtp/xOumgabdcWlrcSM8rOS8kCs5JYk5LZJ/3q0P2X9LEnhLWrlEXz/7R8su3UgRqQM+gzXp4SmqmMSl/Whwym6eGk+3+Zt3nw7s4ryK9tt9rdwsHhuYWKSwsOjI4wysOxUgivsP4Ift66p4Z0uLw98UbN/FGnxqIhrdtGputo4/fw8LJ/vJgn+7XzjqkbRo2d26uA1vVZIXYbule5iMHRSbtY4qGJqT91u6LP/BRTTfhvrfxIsfHPwx1KzudM1u2A1OwtomieyvI8Ll0bBTzIyDjHWL3r5c8M6gbe48ot1NeueJnGuWN1Zz/AOqmjIHfYw5Uj6GvHJtFn0nVGhuGVJY8f6vkHIyCD6V8lWgotpM9mlppY37i3+zapFLFx5jAjb1znqPcV9feDfiI2qW6W9pf3Ok6isYJSZfMtpPU4J4/Dmvk/T2VU3j73Xe3J/yK7K11KS802CcfMq/u5GbnBHTJ7ZHSuvL8ZVw0nydTPF4Sli6aVTp/XzPqSb4laz4e2rqenK0BHFxYsXQ+5BwRWPr3xUstUtZdjut6Iz5e3jLAZA5968L0/wAceINHXFnqlxBEeqeZvjI/3Xyv6Vb/AOE51jVJFL2Ftev03Q2hyc+u3I/QV9A86qwj7yR4cclo83NHfy/yP220TxRa+N/hVoGu2kqy22oWNvdK69MMgJ/Wvl/4sXsmm6hParKqrkktu/QVyH7EPx2vP+Fb6v4A8Q2Eml/2YDcaK8i7ElgbJeAZP3kbJAwBtYY6GuF/aA+Ltp9qd/NRp84ba3pX5zjv3j9w/TMBTUIty2MDxHaxXFw7zXTt/srXGag9rZr8rbu53Vw2ofFeS63C3R5WPT0rybxD8cJHdhBDI/Jw3QfrXmQwVaWrR0VcXQp6Jnulz4mVOFZVWsTVPHtppMJkmuI4kHJeZgBXzfqnxR1zUlYROtvH/scn8z/hXMXM95qjmWeSS4lHJ8xs8e1d8Mv/AJ2eZUzH+RHsfjD4/NJvh0kNcP08+RcRj6L1P44rp/2N/wBn3VP2rvjVb2+qNNdaFYbb3Wbhm6QBvliXHQyMGXAxhQ564r5zs4TczLGFb3Cdfw9z0A7nAr95v2Hf2f0/Zp/Z90u21K1EHi3XManq+7rFM6jZb9TgRRgJwcZBPevUp0YUotxR5VSvOq7yZ4n+3V/wT30/4k6LceNfh3ZQ2HjKxhDXWlQqI4dUjjXHy9AkyqMBuj7drdiPywGmhbGdNvzR/ONy4IwcMCOoIPBHUHiv6K31iKRWO7Y452tX4xftleAIfBPx48Q3VvAsWm65O18qRqERHf8A1oAAxyw3/ViaSl0MktT5qW3XZnb8wrNmtRIz/wAOa27i3a2meNvvA1WaH5siqRRn6XdS6feQXMbMjxvyy9QR3FfTXgnXF8RaLb3fysxG2Ve2R1/Ovm5UEN4rMvyScNu/Q17N8GcQ2eoW4ZmUTLIq+gK/4imfVZBiJRxHsukv0PXLZgqqB93stX1as22b7tX1euWx+oxJ1apFaoFapFeqLTJkarKNVNWqdGoSLTLiMNtLuqNGp26tS7lu2f5Wq0jVStmDbqtpiriaLYsK1SL1qJcVIrBVrRFIcrsjZVtrf3lqO4f5+FVV6bVpWxUMmN2aY2RyNVWTC1O7fLVWRq3iZSIpPuioOakdvlqFq6ImMgfNRt81DtTGb1pkDeRRTWam7zSaDUP4s01mpd1MbrUkhk0ZNN3Um73oAfTf4qbu70m6gB+6k8yimZFKwDmbcvK0qsEZWX5GHRl4K1GzUjdalxUtGJpS3Ot0r4reK9Eh8m31aSeIDAS45x9D1rL1v4+eM7eNlvrjbEQQskfT8fSsXcVpsiLIm11Vwf4WrjWCwzmpzjoedWwMKi/dvlZ6D8EPD8niZJde1q8jlgupVwkjckbvyznBIz91a+qb7UlXXorSXckWmwgRpIvUsOoPfivkLwT8QZPBlglh9iSewXeAlviOTaw5U5yr4PI3DI6ZrZ8E/F6PY9tezzRXiyHCzMfu5+XAJOBjsOBXl5w61a8mtOltklsj5mtg5RqRdW+j+T7a/ofW8N4tyvG1u4qG6sbO44ntYZW/21B/nXl/hv4hQzKo81en8LV2Vn4hjvFXDK2f4q+O1izqt2G33gDw3qUjPNo1i7H+JoF/wrmte+DnhVrOVk0a2ifBw0a7D+lde2qCPjcrKar3OqJJGy7utb06tWLSjJmiclszz79pr41+CNJ/ZjsfhlpV/evrWmT6fFtls5PLIjkSRv32AhIHoevHWux/4Jd3HnaB8Qw7bpft1oT64NuK+P7zwFrHx6+Pmn+CNGlt4rq7ubmbzrrPlRrGCxLbcnoABju1fef7EvwI8a/A3XvGtp4n02C1tL6G0e2ubW7WeGZ1MisAcBgQuzO5R97jPNf0FiqeHwmT/VIz9+0ZNNq7bte3lofD45U6cJ04y1vfXfVnpv7YWsf2L+zb46dZVikurH7CjN/enZYR/wCh1gfsKeF08Nfs76PKi/Nql1c6jv8AVXkOz/xwKKoft/Xnk/AGS1H37zWNPhC+uLhHP5BM18V+Hvjh43+H6wW/h7xVqWm2kPCWYdZbfA7eW6kAf7uK5suyyrmGVuFKST576+SOejh5V8KoxfVv8D7/AP2pfjxefs/+B9M1rTtNtdWu7vUUsltbuZokZSju2GUEggJxwa8e8H/8FKvDF86ReJPCer6M+PmnsnS9iz7AESf+OV8wfGj9obxd8Y/DOj6V4pfT5hpt2bxJ7O2MLOxjaPDjeVwA7dMc14dfXhtraeZdu6ON5B/wEE17eD4aofVuXFx9/XVN/L+rHRTwMORKa1/4J+33gfxlpnxC8J6X4j0aSSXS9SgFxbSSxNEzI3QlWAI/EVvdq4f4H6OugfB3wVp6rhYNGtFwP+uK128h2ofavy+pFRqSUdr6Hz+jeh+ZH7dGj2d18evECwIm2XT7M3Oz/nqUkBJ99gj/AEr46jZrOaXTbvoCRGzele6ftCfEwaz428d6+jeZJcapcpEG5+WJvIT8NsQP/Aq+Z7DxUdbZoNQb/SiSRIq4r9jpy+r0KNKT95RX4JH1yfs4RjLfb7lY0by3ksVnEW7cY2x9cHFfpx4s8XT+GP2TfDZ0Y7IV0G3EbJ6eUP61+bFnILhlhm2s8fIb1FfpB8PfB811+zj4I0DXV8i6Gj+XLC/VAPufoRXw/GlTmwdOSet2req/Sx14ZRdaLfQ/Jv4tLfT+L45Ll2E18B+8btk4P5da6zQ7TQFuLe61Kb7alnGIbHSrVTJ5YHVnAB+Ynk5rv/2m/hmNLSS7t0Es2kz+YPeP+Iflz/wGue8AWHjD4iQQWvhnQ7cdEWHS7SS9nPbJSPhM+rkD1pcJ4qjXw79pvGyt6fh955+Ih7LES9p1NJtcub5W8jSXteMK0zAEf8BGT+lZa21j4fdr6/ZFujyJrlgMf7q8n9K968J/sFfG/wATxmSTQ7jT3I+WbX9Uisolz/F5UAkYgejDNe/fDT/gk7oNncjUviT4xu/EM+cmw0ZTY2+MdGmZmmbnPKsg9q+vxmeYTDpcrUpet7fdp+Jz1MbTpqy1f9fI/NrWPEmjNqYle3uNUv5iFRZFwXJOAEU/McnptWuv8O/CX4v+OOPDPw51jZjIk/s14R/38n8tfyzX7QeDfhP8KfgPpZHhnwpomgIADJcW9sglfA6vM3zMfctXE+PP21Pht4SeWC68V6PFLHwYY7kTSf8AfKA18bVzrFVm/ZR/D+vzOH29eq3yKx+Zlv8AsAfG7VZIpdTXR9JZupv9QaR0/wCApGRn23V22k/sB+LNBkin8Q+PdFt7IH97Ha27vKeOilmxnPqD9K+ptW/bk8N6lGz2Gk+LNbgPRtP8M3ciH6MyAGuH1D9sjRL6b7JcfDfxskUh2/aLnw/IipnueCQB1r5avmFfncZSs+t9/wASqaqqXM27o+D/ABZMPCVzqMNzud7SZ4SqdyrED864Z/HWoTN+5slVf9rJrp/jRqkc3ibW5YmZ4JtSkZWdSDgtkZB5GOlZ3gDxavh7W7O5mt454I5AWR1B479a6I+/1PYzPM69CXJT7HN6p401mwVS9qqZ/v8Ay/oeaxJPiRqjN1jT869L/aKtYNS8Qvqlj/x53EKyLt9PXj8q8KZN65rKcXGTjfY8aWY4lpPnep0EvjrVZP8Al4RfoDVWTxZqc3W9f8BWNsFEnyqpWoszB4yvLeT+80JPEF5J968uD/20x/KiPXryN1dLmfcPVyf51nx/MrE7eP4aVl+XIpWM/rFS+56nous/2npsUzMN/RvqKtPMGrivBt5+7mgPb5hXQSSFelPmsfY4bEOrRjJ7l95qhaSq6zblwfvU1nK01I3crn2c15cW9zjey8/98/X2rq9H1mK+h8qd9k8dcprmVuVlA2ueq1UfzF2zRNtYf5xXjyj2PjYvueraTqUNvIrSMvXhm6YqHxn4ga8t1gif5VH3f8K4SxvpJF2l92RytPmuJWXc27YOBu/z0qFdvUbSMvxBG8MKyHvyawLa9EcmR611GrYubBT+X4VxrqPMb+6P4a1F1O/0u+W+tvKO3zQP3e7oR3Bq5YIlzMsIb/WMIwH7EnGD6YrgrO+aORFVtu3/AD+tauoeIks7W11OQiJobqCKWZuEAMigM3sM9fStaaTkkyrrqffvwb+Avh/4TpLfQJ/aPiC6X/SNUmUb8ddkY/gQeg5PU16qrVh+H/EOm+JNHt9T0m/ttU06YZiubOUSRv2OGGRWj9uVeNj12uVtzzpczepfjapd3vWel8iLuPy/7zAU99QjXbllVj0VmFLmRPKzRR6c3WoI2p7N81UQSq1PXmqdzeRWcfmSttX+dfKr/tS6za/FfxX4Sn0vWp7iOC7NrbJaLJGAIwYWjKfN8xPO7/Ci/QPLyb+48x+IGn+EW/bS8LfEp9ZTSrJtUhYw3NsBJdTIr2i+UyEkh2mRssB8sROelfoQjbWYV+TnxU8Ga1oOoWYureRL2PQoIg7cvHIqEjHoQ65Nfpv8KPGcHxE+GnhXxNbSb4NW0y3uw3+8gJ/WumdNRimgpvmp27P+vyOvZqhbrQ7hetQPdxr/ABrXPotxpMZcfKK8J/aX+B+n/GrwqsBuP7L8R2G+bSNYTJNnOyNHuZRjeu1jlT9RzXuFzcoq5Nczr1wPLb5X5/2axlJLqUoc2jR+JXjvw+fhF461LRtStF8N6xayG2HkJ5unTxB41ixyWERBeaQucs3GO1XdH8fWEj4vZ9HlUYH2ldQaHIaQxhmUoeflMjY+6rxjGK9z/a20uCT40a5DcRJPBNDBIUkUEHII6H6V4JP8MfD13J5htZIWYkkRSso59gfxr1qdGbipwe/yPpsPl+LjTjPD1LXS/rqbLftIWXhDTGn8M6PBYeI8AxatM32qWyOwHMXmLtEiyblPykSRtwQa8w0TwzrXxU1j7ffTXC2Jb57yZmYlQSdsZbLcZ4GSq+9ei6T8NfDulyB104TSDBDXDGTkdxngV2lsqxoqoFVR0VeAPwqnSlLWoz0sPk86tRVMXPmZZ0PTLXR9NhsrOJbe3hUKqD+vqT3rvfh3pMuoX1/JFtXbAIAzcDMrBTj32g4/3q4q3r6T+AejnSvh74hvoP8AkParp08Oloy5+aVlhEmDxhVy+T+FRG0W5dj186rLD4CUY6NrlXz/AOAc/ofwh1zxBNrPiSKK1azlULZs8+DJGvdeOAcNjPWvkL4yaDqS+M/7B1OzCapcNGBAzB/9a5IIIzxhT+C1+ntzZw+GfBVnptt8sQRLeL/dUYz+Q/8AHq/N/VtVbx7+0P4p8QK++w0k3d4GZekdtH5CD8XLkV+bZFmmJznNKlOy9mle/Wzen4XZ8DXhDDUE30/RHznqCJBNqMcSgJCWiVR0wGK8fXFZ/h3R7jxBrdrptns+03kq2sW9sDdIwjXJ7DLDJ9Kmlc/2WzHqwQFu54ya0vhVfNp/xG8NXgxm21Szm5XI+W5jPI7j2r7xL3rHB0Pev2vLm0vPihOLO9t7xYbS3t5GhbIEkSeVIvP91lIr2T/gn3oPhfxd4A+JmkavY3FvqOmRf20mvR3YEMEbJ5UUDRn77GSFz06Y5r5z/aItZLD4na9FKu2U3k8rLuBxvmeQZx7MDjtur0f9gjxbreieOvFGlaaIZ7PWNLS3vobmHzIvJEjksRxgqWOD6tXVCTVfmTsc0Ye0oONr3Pv/AFD9k3w5rHirwzLY+fcaDJZj+2rD7Swmhke3MkUwfrsZhgj19s18u/s3fArRPjN488faN4zj1DS7DS9LNxY38cjwCOY3EkW9sYDqoCEqePmyR0r6rtfiJ4j+3xa7pmYoLO2+xGfyGMM0artw3Y49c9a8Cg+J+oeG77xHbaNAtwupWU1neboi+I2O5mG37uD3PArCtmdS3K3dHo4fKottrQvSf8E7bO28HeFNLvdfb/hYF94gjsNXv7KQtaWVqyPLtSFiVMnlKpDMCdzjPy/LXyf+1V8PfBml3Ivfh/4c8V6bp2jzyaZqd14in+0famEmyK4jwxMaswddhCj5gQO1fTmjfG3xNo3hz7HZXDNHHqkeqDUn3SSpcIgVQZCSuCo+6eSParXxc+LF38V/hvrvhu98M6NokXiSJft2oWVi0cl4yncjBm4+V/m+UnmvN+tKW52Sy2pC9nf8OiPzp0m53rtPf+f/ANevR/hH4qi8OeJlhunmWyvEMEiRsB+8/wCWZbOQVByCP9oV5dNbXGi6rdWl0uy4ikaKVduMMpwcfjyPZq1Jm8+PIYozLgujYIOPvD3/AK1rdp6M5KbV/eV0fXVvp+iJI1x/YNisp5L+UOv8v0rq/A2g33j/AFW403RIrWKW1tWupGfEaYBwiZA++7fKo7nPpXjFh8TF8QaGl7OsNvdKqxSW9suyPcqgbgOcbsZPPXNb/hL9oGXwD4ZurDStG0q81a71GO+nutatvtMYWHBtljRXVlKSDzNxJ+ZuPbyrTqTam2fU/uqVP90kmz1nwT8NfEnj/RLPV9MVIku9SbTbdZI5CTJHnzXLICEWPBBzySpA5r5s+N99Z6L461TTb+3k1K8tmMW3zGhDkDqA+Dk+h5r1yT9qTR18UaHqOm6Heaba2euXmuXdjb3KbHa5tWidUAbABmJkG7HDeteJeKtb0zUrfRp9U01mSSzSCS6aRpTJPF8kkxLZYbjg4JPOea9HCU4QlpueLjq9SpFa2XY801jXLmOSyGlab/ZsqOZJEluvN3gjpxkAVzep6XqWmwpJcwblkXzDHtJ2BuQCfpXrUej6ZeXNutlse3kfJ2Y+6OT+grktY1Jr6a4kLblmkLBOwHYD6CvVce54V9TzORbeZs7Wif8A2as6ejRzKQyy8/jWxf6fHNuOysWawa3bK/Mv91qxaXU0TPTPgZ408PfDP4zeFfFGvaSus6Npt6l7LZs2ASoJjZgASyo+JCoBJ2DHpX7QaH+1LoHxFazEaNpzXMImgd5UkhuVYZ3xOpwykYxnB68V+D0OnpcaXLLG7pLFIBGrN0z1Ga9v/Z3+Pg+GdjdaR4js7q/8OxkzQNaqGms5Tz+7DEfu2PJA+63zDqcVyxa5WDk07n7Ialr0M1gzq+5WXI29Pzr8z/8AgoX4gtV1LQIjOr38ss0mxeXECrtyT7uQB67TVbUP+Ch0tjo89tpOg3F5Kf8AVSX06oAP9tVySR7dfavkHxz481r4geJrrXfEF495fTEH5hgKo4VFX+FF7D6nkkmuT2TjLU15ro1Lm+S64LfvVVf5VWVvlxXJrfy+Y0hbcx5NacOrO6LuWhxLTuacyrIjKfSvSfgjqBkv7+BvvCFCfqGIrydb9WbH8Vem/AuTfqmrn+LyYv8A0JqGj28nb+vU7ef5Hu9u3SryNWZbt92ryNXN1P12OxaVqkVqrI1SK1M1RYV6nRqqK1To1CLTLiNT1aoEanq1bWLLtq33qtI3zVRtW+9VtGqomi2LaNUm75agVqfu+WtUWh+6oZGp2/bUMhqxkbtVaRqlkNVpGrWJlIidqhZqV2+bNRO1bowkxXao2ams3y0xmrQzFZjTGahmqPduqAJN1N3GmZFNZvSgB++kyKZupN3zUrCuP5pN22m7qTd71Irkm6mt7Um6m/8AjtNjuO3UbvWm7qN1IYrfeoplPXFKwBVa7s4bxdsqbvRu4+hqzTW61LXNoxSipqzWgaXr2qeHXUxM13bj+E/6wf416R4X+MEdyyq8uxh1RuCPwrzJ+lULqxhuuWXa/Z04I/GvHxGW0q2sdGeNWwNveou3k9j6dt/iFb3Ea/vev+1T5vGCKjYftmvlL7Rr2knNndLeRL/yzk+R/wAD0NW7f4pXWnp5eoWtxbt0JdePzHFeN/ZtSnNX2PJqTnR0qQa/L7z6H/4J76Q3iT9rDxHrzfNFpmjXBU+jTzhR+kTV+n6/d561+InwF+K3ib4XeM9U1bw1rEmlTzRBZ/3ayRTRqzMqyKwOQCzEYIPvX7EfBvxBrHiz4V+Fta8QpDFrWoadDc3aW6GOMSMoY7VJJA59a/VuIMHUp1I4htcsrJd9EfAZhTkqrqN6M+MP24fjOPF3jRPBNjGYtO8MXHn3kzqQZrxosKoB/gSOXOf4mYY4Xn5NkuftF0qFtq5yW9AK9v8A24Lqyt/2jPE0dicf6HZG5xjH2ko278fLEOa+fJGdtPvZF/1pgdY/qVIH61+i5RThRwNJU1ZNJ/N6s9yjFQpRitFZfjqfYHhn9gG9+I/w28P+I4PGDaVqup2MV3Jp95YiW3i3gMFDKyPwO5J+leb+PP8AgnX8XNNtb1dLg0bxEPIcK1nfeRI5KkACOVQBn3f8a/TjwVp40jwfodkowtvYwQ4/3UAraNfmz4kx8Zy95NX2a/ysfPfXat9TF8G2M+l+EdDsrmPy7i3sYIpV/usqAEcehFaGq3H2XTbqb/nnEzfkpNWa8Q/aj/aE034G+DjFJY3Wra7q0U0On2NujBGIXDPJLgqiLuBP8R6KDXztGnPEVoxgrts5KMZVJqMUfj74gv8A+1NLuJj96533DfN0LsXP6mvM9L8L61rmtQQaVp1zcSyEYZIyAMng5OBj3r7O/ZG+Duh+LJPEeseKV3aXoFvCg+0LhHkIJOQepCgH23VPr3j+ysfE32/w34XmvNOhbyoblYsRfKeeO+DX0vEufxwOJjRoxvKK+Wp9ssL9YTm3ZJndfBf9kvRPBOj6X4m8bzrdasI1mNuzfuk74Cnqfc13Hj749aNftPa27qjIvlDZ0AHQCvmLx/8AtA+I9YuH+1NMilfuNwBXmEPiG61BmnkduuTn3r8nxuOxWYydSvI64ezoO0dWej/EXWLfXGugz70mBVlb0PFfZH7G/wC1T8KdL+DlvoV9d6b4K1bQf9Ev7a5ZLdJCPuzKxxvDjkYyR0PIr86LrUpJJMF9y17T+xrfeF9A+PSajrun6fcLqFi1kLm/iWT7PIDvQruBwW5BP0qcPjI5fSnUmnJLVpOzf3nkY+isVKMnuj7u1r9srStcmez+G/hXxR8SL3kCTQ9MaOz47m8uNkOM/wB1mPt1rm3g/aX+IqvPd3XhX4TadInyKXbV79M+pO2MEegHWu58YftIfCv4d2O3XvF9lpzAYjsoJczye0cMeWPXsK+dfGX/AAUe+H1lcSwaP4Q1bVcEhLnUrgW0Z9yCWYD6qDVYXMs8zSLq5RhI26Ob2+9crOOlheSVmreqX6tHc3n7H/hbxJObr4i+OvE3j+6Yhmiv9Qa3tcj+7FHjA9s13Phv4L/C/wAC27NoHhrRtLxy1ytshfj1d8n8zXxT4w/b48T68h/sK00Xw+h4xZRG9mH/AG1chV/74NeKeIPEXxe+K26aVdd161kO357K9uYueMFIohDj6g1z1OD+Ks2beb42NOH8qle3yVor7z1W6NFXbd/kfov4x+MXw38NXTWt34+0m2uF4+z/AGtOPwBrzTXP2jPh8kjR/wDCa6Syno/2kY5r4af4P/F6TS1uYPBuvT2ShsG20aeJAFOG+RVDcH/Z+leaahe39heS22rte2F1EdskckTgxn0dXwy/iBSl4WZba6xc5Pra1v1t95azSMVaKv8AP/I7r9ry50m5+Ik91o9xb3VhdrDMJrZgUd8EMQR+FeP210NinNSeMriS4tbUPOs6hvldPTFZNjMFXDNX22Hwf9n04YXm5uRJXfWyPm8xq+3q89uiOua+OqaVHby/OoUxD5s8dRXmUkbW9y8TfeBIru7GaNI/lbuDXNeIrUWutf7Lc/nTqP3zzI/D6GKylW5pNxXlflYVe1CNV2Efe71QbG7NDIGTTSXEzO/3j1209elM/ipd21eaQXNTw9cfZtSQdmGK653rgbW42XEUg+XDCu337lyKzkfSZbUvTcew/ftans+5c1VZqcj7lxSR66l0Pt7WE+VGK/KScVXjdUj+7uU1pa2irDKR8uD/ABVkWLMnHysh/h7ivPex8mjUtni/5Z/dPI9QagvbmSRkz82ODVWFXjkZtv8A3z2/+tT7iQb1J+ZWPLVCWpVyjqVyVXaPqK56a4EbKy9+taOqP5jMA3zDgViq6yKyn8a0ZPUvpcHyWLKd1eQfHP4hGHS/+EXtpVeW6KveMvZFOVX6kjn2rs/GvjOHwboMs7sr3jAx28bfxnHU+w718w3189/eS3dy7T3Eshkkdu5P+eK3pRvqzCpK+h9L/sa/tJap8N9Tu/AlzLJL4b8SEQQ26MQLW8YgRumCNof7rAYycHrmv0l0lD4e8YaHeRWt40Fu1wLxLDSbmNAGjGC29jvIYYytfiJZ3ktrIZYpDHLEplV14Kso3KQfUMARX9Bnga6g8QeDdB1NWaVbyxt7nf5hOd0anPWuySurkS1ipdjzvxDoc/iSbxrqEOk39150VpcaetxAUPmKMOEViMHA56ferTvPDH2DxnLdtpO2wU2rWrJp/wBqOQuGCksPLwepxXqCWcKbgF+UnJ+Y9alWwtl5ES8/Ws+UwvbY0IZPlU0/d81V0bbwKkZsVRLPPPHmj+Ntf8W29vYPp1r4PhszPNceY/217pWG1UC4ATbnJJ9BivkRv2qfEOs3PjTR9H+FtzL4vEM9nqOtRL5F1Z2asyJMwbDOVwWG3r1GRX3zeQ/arOWHarrINpV84IPXpXxzD+w14om/aGfxpceMk/4Rf7U8w09JJ/tTwlCogeTfhkBYtgg/dArnVFKr7XW9rb6b32/U0VRuPsntr9/qfP1z+0xqWtarpdlrFlNcCK1YWs3mCaOZtm3c+4BumSTuIAzX1x/wTl8WXnij9nu4S7dG/s/X9QtII4lwkMPml0RB2RQ2AOwxXyB8XvDOheDPGWreGLmwmsltFmtYr3TuSVZsAGJuAcAZKnntivqb/gmr4dv/AA38IfFsV3E0VvJ4qu/s+/qQqpGxK5O351PH416PPGSdn0/Vf5mVJp8z8v1X+Z9L/EbUrrR/CN5d2crwXEbIA8aguAzgHGQR0P4Vwei+LZ9L8cWFtqfiCE6bLZ3LTJdX0M2JFdNpLoqheCeDXr8iLNGyN901mtoNl837iPk5P7pP8K52gi2nc8U8SaxqV0niO7j1y+eC08RWtrbrYykJ9mlEQI+QZONxIPasjVrea1+IF+t89y8FtqKR2n2qO6nLoY1OU2HYBuzlnB5zXv7aekcLIGbbnPyqB/IVz+safGqMS8jf70hrKUTWErW/rt/kfnR+2RbfZ/jE8n/PWyjO76FhXiUb19AftvWxj+JGkTf89NPI/wC+XH+NfPcLba+gwr/cxP0bLpXw8GX4Wq7bt81Z0bGr1u1XM9qDNfT7e4vGS3s133kzLDAnrI5CIPxYgV+hvizw7ofwzXwX4b0dvL1SCxTSw21ij28CL5xBxtLln5Oc9BXyT+yT4N/4Tj49eEbSRA1pYzNq1yD02W67l/8AIzw19p/F3W4brxhLbLJvfQrcrJDG4kVJp/nYnaMhiAvB5wc45r5XiDFPBZbUnF2k1ZfPRfdqfLZ/U9pVo4df4n/Xyf3ngnxw8ZSeD/DvibVWYrBpOnO0UIbO+Zl+U/yAAr8/fh/qEWj/AAv+I91KS9/eaa1tHN0JCqS7fUySHP8Au19Gftj+Kv7F+Gtpp7fLPrGom4lUNz5cIMvJ4yCwjX/gWK8i8WfDKDwv+yrZ+I/P2387jTJ4W/jMsincPcDOa+Z4DoKlhq2Ma+K6XolZfjc+VzKPtIcvRON/Vu/42Ply/YJZ7R90yHC/QYq/8PbdpNaeRPvRRFw3ocgg/gRWPfSboIP9rLfnXtv7Hfwov/jD8U7Tw3YxvF9vVopb/wCyvPFZqEd/Nk2YwpMewEkDc3XtX3mHSlVXNsefUvGDcdykbGf4jePdJGv6pcb9U1O0tbu8OwMFkmjiZ+RtyFbIyMZXmv0q8F/Arwf+xj4P+KV7eXcdz4c1C18u0uby5juL+6KAeSkeznO4u2AAMtXyR8OP2Wde+LWg+P8AxBo729vF4PvprJbWeJjJqtxAWaSKHkAYVQ2SG+9jAwTXt2j/AAFuPjFovhLxLqPjfRPD+l6hetb2el3sEjy3TxkDarhgq7vTaeKWNioP9073OjBck1+8dvl3Pq+TxJrkfiDQdV0m70v/AIVLJbLJeSXFzFFbW1mICXUxn5jKXwAOO5J4wfl39kG8l8P/ABX+JPiuaJb3w+dH1OazhucATW63O+NOeOYsD+dZ3jn9lnXvF1v5+teONA8H266tPpi2OpQTzedNCeSNjheVG4ZGcVyul/DTV/jh8SH+HXhnXLO3TT7SecSeYwiuUiKK23aQTuLDGeB3zXkS5rqVtT16aptSUZdOz28/M+n/AA74y+EHiH4X21noNqlv4A07xhp/2mS9Up500+JiX3YPlq8kaegVcdBTvFmoeNrXRfiy/wAVrezi+H1rp08+j3jrbiMTBj9nFpt+Y/JtzkdelfJ8n7N/j2z8AXniP7BJa6XFrKaHDpUm8XV7ctMIQyR8LsEh2hm6jLA7eSvxS/Z1+Ieg+D9buU8R6J4mfwxb/aNY8M6Trb3d5pUYUknyW+XgdQoXjpnpUe+/sg1RinLn69dX027HIf8ABTLwTouh/Hf+2dHuo3uNV060n1OwjgMf2S5ESqjZzhhLGvUAAGLB5Ir5c0t/tNvgfeUZ2/zr658dfsR/E7+wdRuLzVvD3iG9h0xdRn02HX3udTS3271fy5E3MFHT5gMdK+ONJujZ3iNwy8N8vQg/4iupptHle7GXLF3Op8P6g9nNLGPmVhwv05r3Pwivgi+/Z91O78X6nqeieX4xEMN5o2nx3dwV/sxGKMG5EfLtx/FXz/csbG8WaH7pIZf516b4b+Hfin4m+FYtR0NJNaePWF0a10WHaJXZrQ3TOGZlQKEBBB5+XOe1OMYvVo0nUkorU+oPiV8I/DHiDxBqT29pc6klpLqd1Y+FdHnhsJtSaNbQLHHKBuUASFyAS3ZeMg+ZfFrwBoHh5rXw/aRXmkRHToJ449UnSWaCSUb5IHkUlWZGO0kE+5NZXgP4U/FX4dN4g8U29gbXUtEtITLbXksF5HJb3LEFlVnZJF/dZJU7vlwpJyK0de1W98SLLH4pt1vJrg7riGSIQvDJgA7VUDyyPQAYr0KdK3vM8+VRytFPRHmd94ZttD0u1knuEg1SWQ2sS27YEybGwzKO/bPevAprq8VVO1unK+hr3nVfhTJNrlhfaDrAuktZ45fsOpPskAVgWAbkEbcj+tcL488JXWh6xqAl0i5htRO/l3SIXiKkkggjOBz3xVTi7Exkr6nmsmtXXSP5v9lutH9sXCD9/b7l/vbauyQwTSZDRvj/AGsGpLyFJYVC/Kw/u1hqbkcl9bPp8Cr8jSEsfw4qWO4hube6Qvt/drll6nk1n6lbnybX5V3eXVezbZbXij7xUDc3YA81PMFtB+91TbCzRJ+p+pqtJbMzMx+dv73eq6yP037f96mNNIP4/wDvmkO2o5lCNzSo+9sbtq1WYs/ctR81ZtFGkioi5VtzV6p8A5GfVtWb+ERRg/8AfTV5BGzD2Hevoz4T+G28O6ApmXZd3R82Qd0GMKv4D9anoz6TI6UqmLjNbR1f5HpUH8NXkas63ar0bDbXKfrEWWFapVaqytUqtVamiZOtWEaqivU6PuWki4sto1PVqgRqfurZbF3Llq/3quRt61nWrfMwq6j1SNY7FxHqTd71XX5qlVvlrVGiHbvmqCU/NUjNVaRqtA2MkaqsjVM7VVkatIoxkRO1Qs1Odqhd66ImDYM1MZqRmpjN2qzO4rPTGems1M30mK5Ju+Wm7qZupMmpC4/dupMimbvlpMmgLkmRQvSo91G6gCTIpGamq1G6gVx26jdUTNRuqbFXJd1LUW73p6v2pFEm6kZqFakbpRqVqRSVXdtrVO1V5m+apM5DcikZVdcMoZf7rU3dRuprcyeq1Oz+BfwZj8eX1vL9okS41bxZF4eS22jyzbi3Nxcv65CBlGOK/XfWdT0zwL4Tub+6kSy0nSbMyO7HCxRRpn9AK+Jv2IfhHqmoR+BfGIkhGh6fda5LNDuxJ9peVYomx0KlA4yDkdO9esf8FDvFL+Gf2adXgilKPql1b2TojYZ4t3mSqPrGjA+1fQYuu8zxGHoc11t6Xdn+CufkGMXtsZ7C+ik1+P8AkfnL8RfH03xG8ba14knVoptavpL4xt1SMnbEp91jVAfdayXvlW3ZPyr740X/AIJx+DNe8A6BdtrOtaT4imsIXvLmOZZ4nkKBmxFIrBRk9FxXknxT/wCCfPizwDo2pa3p/iTR9Y0ixhe5nFyr2UyQoCzH/lojEAdPlB9q+5wud4CVqMZWtok0/T09NTshi6NR8qdvI8u8I/tXfFrwWkQ07xxf3EMQAW11VUu4sDt8w3/+P19a/sy/tceNviPZ67feMF0CLR9HaGF7y2glhlmmlPyoqGRlzjbznq2MV+ebIF2kfLnBH419M/sDaZda58b7az8xn0azs7jUrq1/5ZvMAkULMO5G58Z/u1yZ5l9CWDqVKcIxmle9v8u5NaFFRc5w0Xy/E+8vE3x+8J+EPEFhoWp3UkWq3wBihVc9f7xHA/Gvlj9qr9qvQ9QjuPDkVhb6kkMgZblWy0cnqp+nB9RX1J8QP2bPh58Tbw32u+HIZNUxhNStnaC5i/3JEIK18SftXfsOeH/gr4B1fxv4f8TatcBJ7eFNK1NlnBaWZY+JSN/AfPJP3a/GvZYurJRpS1e1tGTgq2ChJckXz+e1/I83+HvxmsPsGqaXua2tbmTzJV6ZOMVr+IPiv4e0Tw7BZ2VuixRk/wAXJZjkn8TXyXqWoX1tCot1ZVJ5Zax9S8QzTWKqbpmcfwbuleTi8rxqn7TEqSv3PbeYcqtY9E8aeNrXWNQZYkXnr7VzbagEj2q23vXDw3h8zzC3z991W0vt3LP8392uf6uoqyPOeJlUk5M6dL/aylm61Ytdb+ybpkb7vSuWkuFaNsy9BWS+sOy7I9zRBsNIvQCnGi5u1iJ11FXkemf8L2sNb/s6z1C1ZryIG1muNoG9QcLyO4r1DwZ4g8NW0eW0ax8/HM00Qkcn6tmvkPVrZdN1JVt3WfDCTc394nPNeo6bq0i2sQ37nwMt7mu2p7TDUlSpTai+l3YywuKlUk+c+oW8ZwMmbTyUQdFSNRj8MVf0340a3orI2n6zeWfltnZHOfKyOQSmdv6V852+vSpHgPtYVLH4gb5tzda8e807qWp6/PGStJH3d8L/ANr2OSNbDXbjyLoRGOGZ5GeORycnJ6oSeOcj3FJ8SPCvgP4r2d7beKfDialf2sJMNx5gLxs2GkfJJOATgAEg9q+CZPEDx7mD+/y17J8NfjJcXPh+eFpfN1LT1Hlb5Cm+An59zcnHY16FHFVY6XPHxFGFP36Z86fHL4Jv8N2ubiwZ7zw+0paByxLW+eisT976147Ch3c19e/tR61C3wxuraPajS3cMhXdnA3AgDPJr5AhuEZ1G5a+loVpVoKU9zxa9tDa0+NN21mXkYrJ8SSec0EvVgMGtzRdPS6uoldlVSR8zVV8WaStilzj+GQgfT1q6sdFI5YO7aOavrhZI0dfSs9WLL/s1Ose2NTu61Jf3jXkqu0SQKFChY1wOKjckq/xUpQttUdzjmkb5eaNwZaYIe8Jt5WjDK23+Ja62xuBJZxN/FjmuNzhv7zU+K5mj+UMRUM78LiFQk21ozs3amLJtauYTVLmP+J6lTWpl67WqD1o46mz9E/FEypDcKvaSufscybCflYcD2rS8eXCJJdMP3TFhn0zXM6brR/1cm3cMfjXBH4TyEb0jPGu77v+3WfcX53ON3/Aai1TWxNGY4/lrF+0Mi5ZtzHpVRXUdyS4uGjm5b5eat+E/CuoeOPEVlpGj27XF/dybFXsg7sx7KvUn+tUtK0+78Qalb2FlA91eXUgjhhj5cse3+PoK+8/gH8FrH4S6G0ty0d14hu1Bu7hORGOohT2Hc9zW1OKbvIUpcqufmv+3x8MYPhb8UvD+kW0zzxL4fglkds/POZHEj47Z44HYV8x7D1DbV/2q/VH/gpR8M9F174a6Z40Nuv9q6PqNtbXN0mQzWcj7GRvYMQw9DX5aeIrH+zdav7XDbYZ3jXdzwD8v6YrWMo35UcEHJp83d/5k+nxG7aVI/3vlwSTMPVVUlufpX75/APR5PDfwS8B6XNdLey2mh2kRuEXAfEY5AOeK/BDwfCbjW0tx/y3guIf++onFfvL+z3qv9sfAr4fXp+9caDZyH6mFa1jJvmj6fr/AJHQ1+6bXdHpKPuap93y14d+0t8StT8C/DW91LQ7e8upbSaNrtrGRY5EgDfPtZuAcVf/AGa/ivqXxR+HWnalq2l32nXEgPlzXyqPPXJ2lSpO7jGT0J6cUk9bHMldNroeyI1SM1V0en7t1MRY3fLT0aqvnKvBZaelwvZlp6BY/Pb9trREsfjS0/yql1AkpVepyRn8+gr6e/Yvj8n4RX52qu7xFqh2r/18sB+WKo/HH4c6P8RvHDaJf6c0t/q2iyS6bqSKM2dxav5nJyPldWUEdxWr+x7sT4OMUXara1qbbfTN09ctGpF1JU+q/VijBxjfyf5r/I923fLUbuaar5ofFdhJBIxrF1Zd0bV5B+1N8fpPgrouk3dr9pWC4uGiuLm1svtPl4QlFI7BmGCe1db8OfiLD8UPAem63HbzWstzAskkc0TRfMRztDYJXPQ96zfU0irq66Hxx+3ZbbPEPhq4/vQzR/kQa+X42+avrb9vO1/0XwzcelxNHu+qE18jQtXtYR/uUfoOVSvh4/P8y/G1X7f+GsyNq0bVl3Zdtqjks3YdzW0tz3os+5/+CcPg3/SPGPi2YBQvkaPbF/YefPt+qvEP+AVq+JtYuNe0TUtbu7grca9qkkkbeWATbq5SFfkJx+6jT5gSPmyTzXa/BLR2+Ev7HdjdNE0OqX+myX+xlwftV8/7pexyu9F9cV554pvLTTb2y0ONP3Wj2arJNu4ACjqc+g/HdX5Hx5i+SnHDw6/pp+LZ8NWqfWMfUn0Wn3f8N+J8M/tYal/wlvxy0PwzA26DTbaCAruztaR/NkB/4BEn/fVWv2kNWMP7N/h3TI22ibxJLIy/3ljhdh+uK4jw3qzePPi94k8TyfOs1xNcRsOm1j5cOP8AtmgP/Aqt/tOXUy/DXwPGdot5dQ1JlXdy7Rqisceg34+tfaZNhfqOWU6PVRSfr1/G5OIpXy6VZ/akvuV7fifMN+23Yvoor7F/4Jv6t4m8H+OLnxLpd/NDolrNDFq2nxuE/tGEpIyRZIIG13D9R6V8cX7BrhvbAr7d/Yct/wCzvhnrl467ftOpEBv9lIlU/rmvXwceaeq6HzNaTjTcke363+1Xffs9Q+HNK0b4bw/2TDqN1qmpX2qr5zzXNzcNJM1tIjFVJSSRRvx2GMVX8I/t9eHvCNnpuneDvC9//Ylpr93qN9Z6lFCZRYzlnCwMGO2RJGyO2Fx7jx/4yfGO4uWtdMtJ1tbK6naJmbaS6gYHXPU+lfPc95Lp8N1c3l4gljJEZVlUjnGSfSu+vh4yV1o/6ZxYbENfEro/Qv4W/tbeErbwL4hsxrnjnTli1+91IagltbTXM0dy5kVH8wMMpnAwOiivEP2ffijpPgf4yeOfHDXWqz6J/ZuoWNncSRr9seS5ZHjdwuFVgYyTjgbhxXy7ovi67tNPukgvI2huDh1Vgd5xxjnrW1pvjiKz8JS6cE2yyzGbevIcEcc+1eFUo1FaSWnQ+go1KVmtm1Zn1xD/AMFBNYk8K6ifEqpqPi231bRrvS7a1tmFoYLVla4DvkhJH/eYJ7sPQ1lXnx6+CvgHW/iF8R/A0/irUvHfi3TLyzh8P6tp4hsdPmusNMzz7QJVDqCBvbvt618bvqQfcdu5v71C3Ctzt+YVrSoyl8Ry1pQu2tL9vPQ+/PFX7a/gDxMfFlhpkC+Hr7UPBsOk6X46h0F21KO7WMrJazBl3+Sx2bXACjnJHBr4y/ag/wCEKu/iadb8AzPJoWqWdtPLC1o9v9jvFjEdxCFcKSuYw4YZB3nFc9bXI+9t+lR6xbf2rp8sI+/jdH/vDp+fSvSnhIum3Hc4lU5Z3Mi0kF/pWPvSQ8f8BNenfBj45X/wwsbjTYdOtr+3kvWvx5kpjcSNZvaYBAPGyTP1X348g8PXQtrrZJ9xvkP0Nad9btp95n+JT/n8xXh03yzsz0NJKz6nvfgf47wWvhTRfBmo6G9xb2tnp9hb39tdqkiXFrdm4gnZWGDGHblAScLxnJw7xl4oa81y/uZmZ5bqZ5pZG7szEsfxJrynwLajXvHnhTTkVM3ms2Fvtf7h3XMeQfYjIP5V9wfHT9k+21bUL3UvAcsfDsZ9DupPKKN1xEzfdzz8jcehAr3KVGVWLlBbHlV60KEkp9bnyHNfRzSM4l3N1C1l6x4zvbCwaD7RIynja7ZGPxrV8SeDLnw9cy2t9b3Gm3o/5d7pPLf8M9R7gkVwupafceY6SIzL/s1hLmjozSMozV1qjBudUe/lZ5bW3bPfyxULTQfxWcf4cVo3Nn9nhYrFtrCkB2sTWMjVWEvprW4WNXg27RgbG7VkNHBGzhd+1hjtS3hlZsLt4qg9vK3Vq5pM1ige1Rukv/fS0iWce7Jcf98mm/Y328vQtie7NUXNNSV7Uryu11/2WpjIyfwf+PChrEdQ1RtZMhyTSCx2fwr0NNZ8RefNtaGzAlKsuQzZwo+gPP4V79Zv89eT/BeFY9P1CQAfNKq7vopP9a9Us3G5a0t7p+kZJSVPDxa3epv27/LV5HFZls9XlY7a49T7CL0LKsKer1AlSp1oNETq5qZHK1XXFTJQaJllHp+4tUSMKkyK1RVyza53tWglZtq3zt9Kvo1UjaGxaRvSpN1QI1O84Vsi0SM1V3apGcMtQO9XqNkcjVUkap5G+WqkjVrFGEiF2qFn9ac7VCzV0I55MduqNm+akZqY707Eiu/embqazU1mFJiuOZhSbvSmbqTJqSSTdSbqj3Ub6AH7ttLuqLdRv70ASb6Mio91IzUASbqTJqNmo3UFXJMmnK+1uKh3ml3e9AXLCvSs4qvu+Wl3VLRVyRmqGRd1LupjNSsJsi20L1pWams3y5oM2fp5+wvt/wCGfvD+P+el0T9TO1eVf8FFL6TWvFvwi8IN8tpeaoLmU+ubi3t8Eem24evBvgF+2hrP7Pdquj6hpq+IvChkMi2ySiK6syxJbymPysrHnY5GDnB7V6b+0V8bPht+0t4Z8O+IfBvizTtL8ZeG7gzxaR4iY2M8yHbIVQvhXYSRRuNpIbaVyM5r6DL8DWw+Ip16kfcadnuldO1+2/U/JsRQlRx85S2bevrc/QmCNYIY40GEVQoHsOK8t/ag8N+IvGXwP8V6D4Wsf7Q1bU7b7IsPnLEfLdgJSGYgZCbsA9TxVn4C/HDQ/jt4Ds9d0m4RL1FWLUNPZv31ncADcjr1APUHowIIr0zNfOL2mFrpyXvRez7o8GLlSmnbVH4u+NPgv8Q/CLPJrHgLxFYx5/1q6e1xH/31B5gA+uK+kf8AgmDam4+IPxBu3Ta9rplnblX4dGaadiCpwy8KOoFfofwWxjNV4dPtraeWeK2iinlAEkiIAz46ZIGTj3r6PFcQVMZhp4edNLmtqn5rodVTGSq03Brf/O5br5C/4KVaybL4Q+G9PHTUNejVh7Rwyyj/AMeRa+uyetfCX/BUbVPL074Zacsn7yS/vLkx99qwbM/QGQD/AIFXnZLT9pj6S8/0IwV/bR+f5H5yJIZlurY/eikJFeMeILqS28Q3Uas33jha9pS3EfiK4H3UlXNeIeLCk3iW9K/dEpAZa+wztr6vGL6SaPWxTfJ8whvrhWYvI3+6vSur8I6xYzFtO1G2R/tRKi8frb8Z3DvngKAPU5riI2K8bqV7g/dVdzGvi3QpSWsTzW7q1z1i48IwWFjpEmoXona6tzNcx2fz+W+MrGCMktgEnFeZ3XiTy4fscCH7OcOI+5zyNx+mM1s+F5L+S1vGW6dPstvJ5Tt/yxLDBK+hxkZ6gMcVznh/TRqczxxxTNPjK+XGzjHvgHH16V5dalGhpFHO+Zv3mTW+sz6tdFJolXdgFl7Af/qxXe2GqBURFbpXJf2W+mv5MkTRN/ear1srpyvbjdXiYj3mejQvTO7ttQ2qu5utPW8YrkN82a5FNVMKqv51cTWAv8X3q890mekqy6mpeag+373zCtD4c+Ib+z8ZWUVmjTzyhgUWPfx64yOnvXLyX4uG2rzXUfDewuLbWp9fZkgsrEbS7xhw7HkqAfatowsrWOStUbjZE37Rviy58Sar/ZMCs8EMnnTv6vjgcZHH1NeIPYSRtzAvH+zj+Vega58SrDVNbvbkwJtllJDD0qG18SaTcSfNEn+6a+mp0YxgkmePUqXeqOMtb42bqdkiYOdySf41Y1jXP7ShcbWZj/er0GO20DUI2zEiuTxtps3w/wBIukVo59jHqqtWrozatcyjOCd7WPGi7Ku07lpGfeuDXr8nwZFz/wAet+nJwFeofEP7PXirw/bxSPYLO0sQnXypAcRnoSOMZ9Kh0ai6E81Nv4jyNvu80i10Wp+DdV0tyt1ptzF/tNEcfn0rIazK8FWWsmmt0a8vZlVe1S3G1fLK/exzTvITuxpDahuki/jUh7OXQt2KxzbVZguf71aFxpUajI2MtYX2WVeVOf8AdNOa4uFGCWqlJE8sluj72+IuqfaJJ2XoZPur7Vx9hciRPcfxVY8VX5kuEA+bIz+dZVgypyflzXmxjpY6EbayBUbP3hTN0lw8ccaM8rNiONOrknAA9znArMe8LMv93OBWt4fuDZ61p1yW+aK4hl+gWRW/pXVSpuo7dD0sHg54uaUdurPsHwL8B7r4LI13cXjJ4mlsUnluElgjittwY+WvmqS3IGduCa67WPiJdv8ADHwvqdnrNnFql1PYrevGyElJHCSYXnrnjivf/FWk2muabavcwQzq0SMPMhWTsD/EDXn/APwh+mW1x5kVnao2QSy2iDODkDOO1dVaKvofPqUnJp91+D2PmL9pqHVda+BXxk0y51u+1M6S0SpHIIjmPCTAkKgOc+navzqh8M6R4s8XXR1TVX08XUFvPbrHGHaVnUAgDB5+XPFftR4s8MRa94b1yyd2231pNFIqqo37kI545r8a/h7Lqdj4s01rHTre+v4tJktSlxL5SoY5NjMGweRjHSvExrlTpSnB2aT7Lz3enQ3wii6/LPW9v8uhJr/w90T4e694dSz1Oe71Oe5HmW8zLkRlWG7AAI545r9av2V7i8vP2T/h2bCSNL//AIR2GOB5uUDqm1d3tkV+WHjq+1W6k099RstHs3j1C1kLWs5luJMsVAztHA71+pX7GLH/AIZd+Guf+gRH/M1OVSq1KHNWd5dXdP8ALTqduNjCLcYKyv8Ap5nmXx01rx/8CvAela9fxWvjPVLyZRr32a22WojAJb90zE7Tjbu5x1rd/Zs+KXxS+K/jjS9U1zwlpWkeAzpbyWdxpl4JEhYldisnBDlc8bcKF969F/aG+BqfHjwXPof9pLo10XRoNQjjJkj2tlhwRuVhwQeKq/su/s5Qfs2+EtR0lNW/tm61C6N3c3PleUN2AoCrk4AUAfXmvRpUY03K3V336nAqznfn6baHuKPUqt8tVUb5ak3fLXQYnnviTxNrTeNrrSLGWRYIYIJitvbQyHDlgSzSOAF47ZNUU8f6n/wpx9cF1Ypr0MhWRvl2YW42N8uf7v613eseGNO1x995Z21w2AN00Qc8HI6+lVofAei27Zh02wQ4wdtonTOSOnrU8o03ax5j4qutWj164vpdXe6k8M6pYzRqkCAm3uBskB2jJG1iMHqK0P2SLqOT4a6ukMqvBF4l1mOJFZSEVb6UADHIGBxnmvQPFqWmi+Hdc1W4aOKCGzknnfyl5VEJGT3xjj0rwv8A4J06gus/sw6Nqh2/ar7UNQnuG2jLSNcuxyepPPephRSqSqrsl+I1JuLj2/Wx9SI1YvjzUNe0/wAI6lceGNNt9X15Yj9js7qfyopHPQM+DtHqcH6Vqo1P37q3MT4m/aQ+MQ+C9zoOheP/AAonjDTtUBvprdVMlvHMpGyON2AGd54DEcV6B+z/APE7xx8TvEXiS48U/D688D6Xa2tvHpiTyq0bq2SwXbwTgKSe3AqP9sH9mXxJ+0Bp+mR+HNattGuLectdJeySSW88QU7fkUjDBsHIxxXffAn4V3vwb+E+k+Fb/VJNburNSZr+SR3MjsdzY3MWABOAM8CuSlR9jFxTb1b1d9/0Or2vOm5JJ7aL+tT56/butd3gnSLj/nlqIH/fSkV8TRud1fe37b1ibn4SzzBf9TewSf8AjwFfA6N82K93BP8AdteZ9pk8v9nt5/5F+F2211fgHwpN468X6H4chBMmr30FjgddsjgSEf7se9v+A1yMLGvqD/gn74N/4Sb9oC11KWMva+HtPm1Bn7CZ/wBzFn/gLTH/AID9K627e921+49yrW9hRlUfRN/cfYPxn1yc+OPDfgqz8tdDs7b+0ruHZ8wMG0QAODgDcVO3HO2vk39pDWJ9H+GvjrUbgvDcamosbdll5DSsIkIK4PfOOvUZxXu2oeIn8SeKvGviMK8iSXv9l2uFx+6iPzEZ7bjXxz+3V4we10Xw9oNu/wC+upZ7+ReuVjXYn/kR0I/3a/BM1qyzDiWlhYaqLV/lq/8AI+AwyccK5veV395498ILBbfRbq8Vdv2u4Yr/ALi/KuPaqX7Uc32Xwn8PbJj87Wmp3wXsolvlAPrysVdb4RsU0XRNOsx8ot4lU/gOa87/AGspAmseCrXJ8y18JaWrg9mk8+ZvxO4Zr9nl7tGyPpM1h7DLaVHzV/ud/wAT5/mbfIxr7Z/Zt/ac1T4U/CGXw5aeFrbVJWJubeZpSkbGSRml8/Ck7QCoVVzu28kV8TR7WuED/cyM/TPNfpF+zv8AB34c6x8JdE1bUtUuLO7trCG61i3ku1jSNwCem3JDYUbQRtHvTw1tWz4Oq2o6IwPiN8XvDd/oviaPRrXfqOqkS6dNfaQsT6U0irHdLEcksGReGxwzHHFWfD/xs+HMOlwRXfhKSy1m106zs49bh02O4EZihcee0ZzueOSTcBjLhumRXaXPwu+Dty2o60/iNp1kV4Y7a2u1BhJA2tGpBORk5Lce1YHhn4XfDi1m8X6Pq2pNFZw6aLrTtbkn3gTb8EiJMCUlTkJ1G33rtdmtTgjdacv9IyLP4/8AwjmiaDxD4WutckVEs7jW00HyDeq0atPdeSo/du00aAJ1CsT0r5e+IWvWvifxhcalpVhHbwXgWU21naPEiTMWLKFbJJGQNw+VuwFfo14S/Z4+BOoaJ4auJdcXUZZbd2nd9Xa3SRguQ7Rbh5YU9UHP1qjefAT4RaTL4UlsfENvp0upER3DyXbXLzZYAlDkrACM4Jx9M1g43dk39xrzSi78p+a80Jhk2To9vL/dkUj9DSopj+b/AMeWv0M8Qfsr/Bj/AIWZqXh+XxhtspLMXEdh/aDfaUO5AWNyxKsPmICZ3Dr06VdS/Yt+CGhreKniPXNW3Wcl7b3Ftq6xog+1CFUZO7KGGc/e2EnrVXUWXGbau4nwXa3MXRvlY/lWjHIsb52qwr7+1r/gnV8Ko7nV4LbxTr1g8MK/ZHfUIJfMco7Myqynf90fL07iqMP/AATb8FPNevb/ABE1u9t4o55Iks1tDJmMouxsxH5gxOcD0xXTHEJbkvXofm34ktRY6s0kP+qlO4be2eo/OtdZBqGlxT+mI39j2NewftDfBXw54R03wWvhDUPEWuajrmivr81rrFtbRvbW6g5VREATICDleeF45rwjw/qQR2tpG/cXAAPpz0NeFXiudyjsd1GV1Y7L4VpI/wASvB8UbbZxr1htYrnBFyh6fTNfrd4m1j/R54b2zTUYDnO5d/APHOQw/OvyB8N62PCPjDRtcKNOul31vetGvWRYpA5A9yAce9fqk/iyHWvstxZMt3ZXdolxFcJyMNhwfyNfUZOo1ack90zws6bjySWzv+hheIvD3gfxJYraarAsCSziIx3EpwgY4/5a5x6jHWvnrVP2dfDniTXdcg8PXF5pa2F9JZDbIJYpth4cB/uhlwcDj0r6f1BdP+x3U06efBjOzyml64Ayqgn1/lXL6K0UereI32JFENR2LHGuAm2FFxjt06V7ro05ytJX06/LqfORrTprmg7en+R8l+Ov2VPE2l26tZ32m6kkmMMd1uRn1GGrw3xV8LfE3hi48i70vzHOT/obGbChim44UELuHUivun4jeMH8xY4H2rGwwq9D9PeuV8Va3fXFik8EsNxPsbzUjUAnY+5Qe/Hmcgde9ePisDTSTpr8T18Ljqt37R3+R8L6l4P1nT+bjTZolyBuZl7/AI1j3Gn3cLfvIGiX/ax/jX1bqniCaZVF1aLcW7ASRyRqrgjHRgcYYd6zG8RaFvzc2EyrHwP9BSTHtjPP8PSvJqYDX3T16eMfU+XYoZ5LpLeKN57iT5VhhXez/QLkmr1/o97peoPY3Fqy3UZAkRGD7CRnBIOMjuM8V7zdJDePKtnrP2dGGCLa0W2kIxjll55PpVF/D+l6TGrNE0s55DKvyD3z3rm+p8rtJnSsRdaHkPhzwxd+INWWxRrWycKXkkv5fKjhRRlndsHCgdTiorzRZrDWL/T5JbVprOUpvhfzUkwfvRkY3KRgg45BFdFoetmG8164Kb9NuriO0njVRvNuJN0oVsZUlB1Xmt24+Gd1r0l5rOi2Mx0DfLfK1oo32tushjg3BjuKkYLNtOOd2BzXnScYzs9UejTi5JNvU6fSdNg02OYwRCJbiUzuo4G4gZx7Vu2f36yUkfd8+3f32+tXrOQ71rWVrWR+rYWCpwjFdDorf5etX1cbayLdiyrlttaMf3a4ep7cWWlf0qVGqulSq4oNUT7qlRxVZWFTL1oLTLSOKfvPaoY/Sn1qjRMtWr/vP73FX0as22+WT8Kvo1UjWL0LKMelLTUYVIrCtomiYN8q5qJ2qVzuWq0jVYMikaqkjetTu1VJm/2q1iYSZC7etQs1PdqgZvWuiJhIVmqNmpWYUxmpkXBmpjNTc0jMe9Jk3HbqbvNIzUypC4/dRupmTSbqBDmakyaYz0m6gVyXdSb6j3fNQ1Ax+6jfUe6k30AS76XfUORRu+X71AE++hXqFnpN9DHzFjIpjNTFehm+WoGDNTHakZqjd6a3JbOe1bdfagsHy7M8/Qdc1g3OoLr2sRWVkippNp8zf9NCvOT+PSr3iJ5YWeC13NcXOdzf3Ez/ADNN02wTSdFuH/jOE3epNftVCny0oU1skr/JbH55iJOpUl5s3/CnxA17wXq0Wr+HNcv9B1WMbRdWE5jYr/dYcq689HUj8a948I/8FGvjL4V8qPUL/R/FdvGfmXU9P8qVx/11hYAH32H6V8oJcFm4q1HMFXn71efWweHxWtWCf5/fuefOnCp8SP0R8J/8FWrSbavib4d3UD55m0XUI51/75lEbfhXt/hL/goP8EvFARbnxPJ4blYfd160ktV+nmEFP/Hq/IeNTup2/wCbhmX128V5FXh7CVF7qcfR/wCdzklg6Ulpofst4p/bR+CvhTSnvpviLoV/8uY7XSbxb24mPYJFHuYk/wD66/NT9ob9oPUP2kvif/b0lo+laHp8JtNK0+Vg0kcZO53kKkr5jsFJAyFCqATzXhryKiny9qtJ/CvH4nFbGhoIrZ2b73Su7KsloYKt7RO78+hrh8PGjK6Of8WalJpsMs6NtfYRurxCRjNdSyM2SSSTXrXxImKWOPXivKEj+ZvrXz+eycsRydEZYp3kkLsLtgVZS3S3jZ3+Wkt1Kvk024ha5fMj7U614UY2VziPU/gb8Obr4oTXum2lwlgko+e5miMiY6Y2qQfXvXotx+yd4i8NXTzaHeWN3KOA+mXzW0rAdjG/H5k1V/Zf+Ifhn4YXzvruoJo32hQsNzNEzxg9TuKg469+K+qNP8eaf4t2zaff+HfFEIz+8sLlfMz6YBzn8K+axzcqju/uN8LiXRbvCMl2krnwr4++HPinwJpc2oarYagLbzPme9ZJE3E9nUk5+nFecw62/VFZP9lmzX3x+1BoNvrXwVvb6WL+zbex/eC0LY3MO59fYV+fECHbirwtCFSNp6l163tZKcIqK7Lb8T0fwT4D1n4iRPJp1zo6yRn95HeXwhkQDqzZUgL75+gre/4UD4uWTyytg82DJ5cNyXwo7k7QBnsOtcVoMgt7FEdQyk7vmX7p9RW9YeItR0eRZNPv7i1wQf3chwSOmVOQfXkU54andxgdMcHKpBSjPXtY3rf4FeMLZ1W7svso48xtykoCM+uBgdzXGePvGUWhaY/hfRrzzYsn7XeRyEo5PVVI4PufwFdZ4g+MfirXPDM+iXt+j2cxzM6xbJZO+GYHoe4xz9K8SuVSZWG3awJrOOHs7s4MRSnQS5nqyktlLN/qisv+yrDP5U2SG5tXxJHJGf8AaBFNeMo3FTDULj5QZXbH95q2sjyxYNWubdvkkIrQt/GF9Ay/vWqkl9837yCGVf8AbX+oqWNtNmb97byRKf4oXz+jVSb6MGzpLP4nX9synPTn71dR/wAL4v7++8+6lf7qxDa3RVGAPpXmbabaScw3e30WaMj9RR/wjt3IoMAS6H/TGQHH4da0VSotiLRPdtK+PUHk4uHS4yOVkUf1qSb4jeBNbVhqGk2/mMfvxqAa+eJrOe3ZlkikRhwdymoOa0+sz2ZPs10PomTwz8N9e2fZbqSzY9Vds1SvvgJpV9tbStehfcMhZOPwrweO4lj5V2BrRtPE2pWZHl3Tr/wKl7WnL4ojSmtpHpmrfs4+LLFS9rZrfpjIa0kD/wCFcJqvg3WtDkZL2zuLVh/z2jK/zrY0X41eJNFZfJv5FA/usa9Y8L/thalap5GsadY6vAw2sl5ADkfXFHLRls7D9pVj0udbrD/aLhcfwjBqm9ztVY0+Zj1WorzUBNcNHD87927CnW8ax8/xHq1efToubufRYPAzxUr7R7l22QR/M33v5VZeYxwvIv3lUkfgM1TDlal3bo2X1Uj9K9SMVFWR97QpU8PFQpqyR+wdreC98GaLcfe82yhb80FeKfHf4yWXwb8NwanctZq9xdJbr9unMUSburMQCQBXoHhXxAY/gL4a1cQSXjR6LDN5MPLybY87V9zjAr45+NHxS0+bwXby/Ezw/f6LpHiiVVt7OZUF9aD7xYncQCoGSOuOMV5uMrKlJXTd3bRX/pH5NOlJ16kYte63u7ddvVn0d8Jvi7ovxc8JJqmmXFs8rI3m28Mok2dRnj+E4yCeor8jdP0e3v8A4jRWVzZPe23m6irIk/khALhvmZgR8o7j9K+7/wBnv48fDy+8caD8Pfh9pGpadpf2SeY3l1Zsj3jKB8xY9Qc5LHvgV8MW2nW2ofF23tLoMbZ9Q1NHhZionCzufLb2Pcd+9eZj5Woyd7WT/wDSX5o2oRX1qLS0f+ZF4+Xw1pOq6Pp+i6TZk3V1DPFqNvN5h2iQBl7nk+9fq7+xswh/Ze+GysRu/siM/gcmvyl+Lml22n+MvChWxsdM1GQM1za2T7kQKw8vJAGSRntX6OfBHxFrOj/Bb4SaJp0jp9o8KQ3RS3to5JWI2g4MjhQAG5rLK3/skZJt37u/Vre77dNOp04z+JKL79PS59UJMjdHWpluo/7615D4f8aalceDPF8txdWq61pc1zDas2wfdQNHuUEjPPOKzbbxZr7zecdeZ/N8Of2xFGltHjeBggcZKgnPWvVvI860V91/wue6x3CvwrbsVMrV5t8KdYvdVtpZb/UZLqWWGOZUmnt3IDDJwkYDKM/3smvRFatFe2pMtHYsK1cT8YPipY/CPwe+t3r2y/vo4F+1S+VGpdtuWbBIUdziurvrz7DYz3BR5fKjaTZHy5wM4A9TXyb8Xvi7p1x8PYr/AOJfh7UfDnhzxTKLKCwv1jF9b5yS3DEDCjfg847dqwrVlRSunq0tFff9BwhKo2otaa6u39XOw+NHxs0nx9+xv8RfEWi3tu0j6HdQlbecSbGYGPII7HqD3FcZ/wAEu/En274I+IdEYj/iUa/OsaDtHKqyj9WavGPif8cPhbqHwB8a/Dj4a2V9b2troTXUtzdWbxPeETopcswG4c5Ld+gqt/wSv8eLpvxP8ZeFJnwurWS3sCt3kgcq/wCOyRP++a6ab1a8v+CVGPvSst1+TP06V6ekg7tVdWrzvxD4s1pfGV7pOnpG0VtFDMVWyM7neG+828BRlevNPXoc+nU9LkYetZOpXSojAuB/vNXCzePtT/4V14e1yC3tlv8AULq2trpHyY4/MfY5HP8ACelee+J/HHiqNNcjGpW/m2GuQ6SzWtosfyvtbduZiFOJMc9OtZybRtFK9v66FL9rqzW/+BviWRPm8lVl/wC+WBr85Vb95X6SePtLk1r9nXxklzfpqM4tLgNIt2tzhhzguiquR6AcV+a0bb1VvUA/mK9TAv3Wj67J5e5KK7/oaMLfNX31+xHYr8Of2c/iF8Q7hAk2ozyW9s7cHybdSg/AzNMa+AI7gW6PLt3+Whk2+u0Zx+Nfoj8eLc/BX9izwh4JjYJezWlvDdY4zI43zMfqzMTXXWdoPz/4f/IrPsQ6eD9mt5tL+vwPh34gfFjxDo+tPNpeuX9huPmOlvOdhJGT8hyvfk4ryrVvFWsfEzxnoza9qM2rXkUaRNNNtBCKfNIwoA6hM8c7uad4z1A3l3cS/eVVaT+iiq3wz0str2o3r/N9nQQK3+02N38q+WpYejLE+25Fzd7K/wB+542ApupVp0ul/wAFqet27ja2a+cvjZqk2pfEDVzNO87RMkAZ2JwqRqFAz2HYdq+ibNtzqPcV8s/EK6+2eLtZl3bt13N+jFf6V69V+6kfRcRS9ynD1f5HOW675Nu3czAgD3I4/Wv1Rs7H4F2um29ldxTSvDZww+ZZxzoCygZZWznd2J6elfmB4TjWbxFpytEJw1xH+7LEb/nXIyORkZFfp81z8DdVgQTSzWEsVvtVI2mEhbdkklgQSBwPbNaYde62fn9dNpWIrB/gpcSW8k8Etm8J89YX86QBgy/L/ecEA8McDcaz49T+HMHxC8OapbWVq/h6a7LapY6h50kccbbgSEbAwOCMd+2BVjRbb4K6pqG2W9vtLUFiZHu3IcZZVViRheAjE+rYrUktvhD/AMI9eR2M+mrcFYQj31zmYDBEjLv4V884APbtXTf1OTlelkb3ge6+AUeia8dRgje9mvlaH+2IgHKBhgRGMECLr1+YD71bPjO++BMmia3DY3Gn2d01xGbc6TB5lzswu5YUbClR82XPB71wlv4M+D7XKqPGXlW/myhVW7ByAoKAEjjBzknqeBxUFj4b+Es19Pt8QyXF1CIwrXV6qJjKl3CgDIIJG3/Z4oVr3uxSWluU2vEGk/s0axfeGYNRuvDFxrIsvLXTdZvZIreScsgLXTrkCTZv2Jj72cZArU1PwT8GbrW4dR0rWfD11pw0+4jg0rUtZaz+1X6v+4E7hS0cOwEbgD24Nee6l8L/AIQzeIVI8eW76uIPtBf7dHiACNhgg8BGbByQWHSqnhn4O+FdS0rSzqHi1FvJbYzT/Zru1MW8HDIm8hsRj5mZvvD7vPFZ9W7s0S20O58MfDn4Bah448VWs/it30aG3doEe5e2htD/ABtFc7gZzyQu3oF5610EPwP+BFnpW/TvFFzBKdGa/Zn8TPFsYDiSYrICN3Qxr8vtXhvxF+FfgzQfB99qGl+NW1fUrFBJ9maOHy5vmTdsIO7JEnH+6c1Fa/s76H431zx7bW/iCz0C10TUreztobiAXEkgeOOQydQSMvtBHO5SD0qHfdM0tdWa/r+mcvpvwv8AB+ofDWw8Ra5qVxpGt3WjjVo9bkvnjtbKQXHlvaLEh3DZG3zAAbt+cdcfM/xK8BTfDnxhPpbzwXUIhhu7W5tZA8c1vKu5CuOmCCuDyCtfXp/ZghvL/wAR2mpeJ00n+zdWWC0upEWWO6tvJTDrGjgq5lk2E54CHIrgv2iv2VbnwX4HvPFuma7b6vZaWIPtcfkbJf3uDJIpDYMak8cZbnnjnlqK5rF21PnSGYXSKwb94RkN/tD/ABr7T/Yq+Ilxrfg/UfC0jebdaKPMt1b75tZCcAeytlcdhivhixc27tE3y85VvQ16x8DfiRL8K/iJpHiZG2WsMvkagn9+1lwsv/fOA4/3PeunLcT9WrpvZ6MMXQ+tUJU1vuvU+9vHV5JY2ys9veJPNsZUt2IxlgDuCkMQe2OQa8v1z4nS6VceI9PhX55dUuDuTnjOMj6Y/Ouy+JniBvEC3kiSrLAxjl2q/lpJGDlSGCnGODkCvD5tl1468QpIr7BfOAv+9tb+tfeX5p28n+h8LTjaLudv4D8JP4iSS9vt7IFPmO+eAe9bfjDVdGtvNQ2sl7E0hEc0PByBCM4x9OelQfEm+k8E/Cmy09pfstxqjbmVGx8nXBPXGOteWedewx2bW7XjEHzf9JbIKeSMqp/iXK559658RFaI6KF3eRmQ6fPb3VwsUW+KQnh1zjr1qb+xWkjzLYdejLHzXbabqTyRs7QI2R825a1rbVlaFma3Tjj7vTiuHWOjO1SvseZW/huJPnjtfnxncy8jPHbrXLfEK3Ph/wALzuif6ZJ+5hRVyS7HAAAySSTxjmvW9Q1ZZHYIu3uFVa8Z+Ll5fapJAlk7QXFvKk0Tx8FHU7lYe6kAj/drw8RN8x69GKseN/2HcWy2Wl7JEcTYmbaRsdjsVWz0JAPFfWPhf4GtqDadoOj2byWduILybfdtD5LMfLY71BbBj8zK9G6Hg14J8IfC+s+JviQv9uypcJv8+SaaXq4O4NjgbuTyem419r+G777LqWo3FvPCsEVxZQlvM2AgNzyOD97p3r5qr/FSR6CqXqRinseA/HTwZp3gD4o6po2kxPBpkcUE8EbyF9iupyATyRlSRn+9XIWeNy161+1lZm3+K1vOfu3GkW+Pqjyqf5ivJLVhvWuzeFz9awFRzowk3fRG7a/drRTAWsy3Py1fRt1cfU+iiyfduXFSL71CrVMrbaDVMevapkbb0qFWqRW3LVlplhHNPVj1qFGqRWq0WWLZj5n3qvowrNt2HmLV9GFVE1i9C4j/AC1LuFVUbctSLWqNEWNxZeKrSNtqTdtWoHbNaIbIZG3f7NVJGG6rEme9U5mreKMJELtULU92qF2+atUYNiM1MZhQzCmM1VYzO68J6homg+DbrUNV0bS9Sc6gIvO1JSRHGI9xwQeOeTWd4u+Ivhu80e4ttB0nww9xJtU3Wmxl5IdxxwSeDj2rI8QXEMPwrlNzA1xB9tkZo06viEDFeZaHqFvqFmzW+nNYRiaNfmn87POT831zxXmVub2qs9D84xOJrf2i4KbtzJb+h2vm0vmVAz0qsa77n6ImTbvekZqjyaRmoBsczUitTGak5p2Fck3LQz/LTN3vSM3y0ILi+ZRu96YzUm6qC5LupPMpm5qTdSsFyTzKTdTN1J/FQ0FybdRuqLdTl5qR3F3VDcTJDC8kjbUjG4/QVK33sCuF+IHipH26RZfOgIM0i/xt6fQV7WW4F4qfNL4Fv/l8zz8bi44anrv0G2+sLcXk8m3O4/kB0FT+IboQ6fBD91mHmFfr0rO0OwRlgh/iY7pG9AKr+ILw3107D5UzgfSv1HmcKbufDuTs2ytZyFnyP++WrXt4y3zblrGt3VF+706tWlZ3Abdlfk/u1zUzGJsW8fy53bqjuY9qN83X+GprdmaPcPlH99qzry4kkdkh27V+9I/QfT1rok7IvoVG3Lcbm7n7vpXSWBCWaru681y9upkuVTdvYn73TbXXxsiQogXtxW2F1uwitTzr4lsP3Sbu+dteeeTXZ/EC587VlQfNtFco+F4r88zRqeJkedX1myu2E5qTTbJtQukV9yxZy230HanQ232qTLfcHWuktrdNK0qW9lXZuG2FK8+FFzi30RzqDkMkbTr24aG9Z0ij4D+YYwD1PzcUR+D9MkuFuLG/uIpVO5ZIZVc59QwO79a5MNrNuzyRTsoJJ2tg9fYiobfVNQguM+VDK+Rn90oz+IAr5WrRqczbT1OOSd9Udb4w8Qa81hFot34r1PVrIN5n2K5uWZB7kFiT7ZrAt7Xaq1q6lfz+IJopp7OzsliXakFlFsQZ7k5JJ96RIwi5r1cPSdKneaOqEdNS2sKwxKFf5sD+GhZivB/76qNZF705nXqK8Vybdz0oS5dmJcN+6c+1cNuVi2fvZNdzv9O9ZGoaDFc7pLdlgl9Ox/wrVVL6MxxcZ1oq3Q5h0+aoXUbqu3NnPbvtkRlaqrRndytN2PDcWtGRtkU1mp7Kaay7qRILIy9Gp32hv723/aWotvajbQBZS+nRsiZ1/wCBGrjaxcSw7JTHOv8A00iUn8+DWYuKduHaq5mSy4k1mzfvrTjuYXIP5HIpXg0yY/u7ie3X/ptGH/VaotSUrjsaq+G/tCg2t9Z3BI4Tzdj/AJNioJ/Duo2vL2c2P7yLvH5jNZ7VLb3k9t/qZ5If+ubkfyo93sGp9Q20aWybVX6t61aSSs+2uFuIUkRtysAwb2NWEeu1LQ/WYKMEoxWheSSpo5PnxVBXNTxv8y07m9z9TPgHfm8/Zt8Bylvm/syNT/wEYrxD9sT4beIvid8P57Xw3YJqmpQupis7iKMpJubDFGbBRwOhz+Feofsw332j9mfwoN3+qjki/wC+XIrpmcbua46+sj8mx0L4uqv7z/M+d/2J/hp8QPh34Xu7Xx7EtuqMsOmWbtDI9rAowRuQZ5POMnivz28cWog+Ml7bSWU16LXxNqsItoH8t3zKzLtbIx2PUV+y0L/OuPWvxp/aeim0P4xeOVhd4Xi8TXTK6MVYb0VuCOnWvMrU3UXLfv8AirfqRGratGUl0/Joi+KVla2eueErmLTItJu7gyNcQJL5spwVCl27nFfq3+z94fsPEH7PHw2F5a21wo8P2i/6REJODGOOe1fifpV5Lda9ZSSyu7tOg3yMWP3vUkmv20/ZPuvtP7Nnw3k3dNDtlP4LijB4d4aj7Jyu1/m31b2vbc6q9RVFKSVrtfkd3D8PdDh2tFpthE6/dK2icZGD271tposKshj2RNHEIV2RKML/AHRx09ulSo+anVq7TzyLT9HttPmaWGONXYYZkiVCfqQAa1FeqyvUitQBYVq8I/bD+G/iP4ofCu807wzZR6pqishis7mNHjkywDFWbBRwOQwP4Gvclan+ZSauRKPMrH55+J/hz49+H/7B/jqz+IECQXqS2sOnW+2MyWtms8a+WXQAnJBbkn73WvkX9nP4mt8I/jt4c8SF9lvZ6iVuvmxm3YmOXPsFbd/wCv1G/b4uI4f2UfHG/wDiS3jXvlmnQD9a/GmaZW8QTr/A10ykezOQf0NQnaZvRm/aNvyP6HrW5juYUmhdXikUSRuvdSMg/lWTrHhXTNcuGmu7O3lcgAu8fJ29OQR07V5/+yz4iuPFP7O/w71S7dnurjRbfzHbqSq7c/jivVq6LWdiKkVGTRzdv8N9BtvKEWl2apGysE8rgbTuXAzgEHkcdatt4eghkumjSGL7VL50+yBf3j4xubOcnAAzWzu20yTDUpLQzjuee/FbT0/4Vr4jtIl2pJYzDaqgD7p7DFfkZZuVtoN33vLXP5Cv2L8cW32rw7qUP/PS3lXb9VNfjrMv2e5li/55SNH/AN8kj+ldmDlZyXofVZNK3OvQ9Q/Z48Ef8LI+N3gnw6yLJDd6rFJOrLn9xCfPk/NYtv8AwKvpH/gpF8QheeJtM0SNx5VtH5zIvqc4/SsX/gmp4SF/8SPFfi64X/RtA0n7LE7Lws9y3zc+ojhz9H968I/a28Zt4u+LGuXpb90Zisfzfwg7R+grbGT5Yf11/wCBY4c5q+2xdOivsq/zZ88+Ir91WVvUpn88gV3fw1tzb+GYpj9+6Zpi3qCeP0rzHWLn+0Ln7Ony+bIcfX7ij8zXtGn26WFjb2yfKkMYjC/QYry8LGybPZySlzVpVOy/P/hjZsJAsit6c/lzXyXrlz9q1G6mP/LR2f8A76Yt/WvqSa6FrY3kx+XyoJJPyU18oXjFtufvYGfyreq9kTxBK9aEey/N/wDANz4dKp8Yaa7fdjlEh/DmvpWO+MkjOdn+9ur57+E8Z/4SRpgyK0UTEM/Qdq9ihedHlfyLZUxkMrck+9dNHSCPjKu51VveFt5V/YNU7XTrGoH/AI81cxDqjR2+5mVWJx8nI/OrEUjMjOWZmNb8xhym+t03mKC/y4yVpbO533XnJuZJFz+VYX25nk2/w7f71Jp+pNDbOdu1Vzj6VakRJHJX909z4tvUXayyttO/0BrrX2+W5KqzYA+6PXivO7W8d/EDyBWZpJePz5rrprx9+3czcj5dvH51zRlo2btWSRZvnabeSnzCTA/DAo+VLnLfO4JO9sk8Ad+tZzXLbQG+6ZM+/XvTGv2a6ckM3BwvTqarm1JJbhlaR5EXawBA/HrT9FVtQutUSSeRrZrYQNH5rbSp7Fc7TjnHHHOMZNUJNQPz/cXGKt+DboSSapK33cgfLUL3porXkZ5P4i0qbRNWuLKTduhb5W/2Typq5ot/uXa/cbWX2717h8TPhOniD4I3XxKtGK3Gj6/Hod/CzDBgmgV4ZBn0kYKcdmz2r5/jkt7WGB0ld7pjmRNuAgB4+pNcNSPJJo6aU21d7n2R8EPEx8WfB/W9LkeRdR0K3MU1ys4STychoXG/g4XIx6oe1d18M/Acet/FfXHvH821injuGXcDv3W0TE/nnJr5S+C3jiDwj48028uVjfTborZ3azSFIwGYeXI+OyPyf9ljX1V4h+NPg34dWviWPR71de8R6ztWSSzYmK1RY1TYj4BbJGScfxY6CvtcvxKrUVKW60PmMyw0qdVygtJa/Pr+JzH7TPjKPxB4ha2tmV7W2BUenIxwPTArhNEvrdI7X7LO7Tx7N26Tf0jYcA881zt5rltqU3mz2d4zH+JmJx+daKWCR6XZSwzxv/pFue4lj4dQCOmOeorqlq1LzRywSjHlPV9LT7TDA5TbxhtvGff6V0l/ZwppqkxbcqMp9PX61i+F4fMt4gr7lwMKzZ/IV12tRy6forSFFZvKyF69O9c9dcl+xVOXM0nueVaxqkKXXlqnf8q8/wBYtzf37SJ8jZ/irV8Qa9LNcIgVUYHnb7+9c/qGtQ6LbT3knz+Shb6kc4/PivnJyvK59BBaHlXi+6mj8aXkEDSKkBWEeXIQSdoJPB9T/wCO19CfA340J8KdJlstS0RfEdhcqGEMkoR0lUgoSWyCox9c8818+6LDc6heS3s+1ri6lZv+BMcn8BnArsN5T90Pux8Bv0rgqwUrNo+kynDqvWamrxS1/Q9B+K/xRvvi54ng1i8sLfTVt7cWsFtbSGQIm4sSWIBYk+wxt4rl7T7y1mI5q7ayfPmspJJWR+jUYxppQgrJHQ2zDataEbjbWTbsGX/arRif5f7tcTWp7UXoW1apFb5aqo/apVenY2TJ1qRWqsrbalRqZaZaTFOqFHqRWq0WmWbf/WCtJFFZML7ZErSWYbatG0S0mKlWqituXNOWT5q0Rdywz/eqvI+3pQ8h2tn5arvJWsUEmK8m3rVeZQ3T5W/u0NJt5qtJJXREwkyN227hULNUrtvX/aqszmtbGMmDNTN1DPULv81Bm2Xb7xDqbaDb6VZ/ZooIp3nLyKXdywAx6YAFYUi6ldIkVxPbeQsgkKwxYJI96us9NZ/mzWThFu7R5MsuwsqvtnH3r367ic05flpmRQr9qpnpEm6kZvSk2t2Rv++aRo5N2Njt/wABNK5LkhGb5qGakaOXd/qn/wC+TQ8M3XY+3+9to5kTzruG6kZqayMjYZdrf3WqGaZIf9Y6p/vMBTUkHtI9ybdRu71SbUrVetxCv/bQUxtZsE+9e26/9tRRdC9rBdTQ3Ubqy38SaVCuX1K1XP8A01FV5PGehxfe1WzX/tqKOaPcz+s0lvJfebjNSbvmrDi8ceHpc/8AE909MED55wOtU5fiP4bjJX+2LdsHHyHIqeaPczeMw/8Az8X3o6nd81Sr8qZNcXJ8VPDEbc6oh/3VJqJ/jF4XRcC9d/8AdiY/0pOUe4nj8Kt6kfvR0Hii8ez0Wdo929sKNvXJrzzStBuLy682RWZs521r3fxP8P65GLKCWVriYhYmMLABuxyagt/GP2OZrW4TyJ04PofcV+gcPSpToST6P9EfM5jXpYiqpQmmrdDbuLZdFsHGf9IlGC3ovcD3NcpcsZJMD5VH8VaNzevqW6T5nTpv9KzHc+ZsXc9fUVpJqy2PKnLoh6sflVF+WtnTbMOyBvxrPtLf5ss27/drorGEqmPu54pUY3eooklxhP4vlH8Nc/qV0Y0ZVXc3930rbv28lGC/KoGS1cFqWpNJeeUHZcn+GssVU9mE5WR0eiRtu3yt8zdFrpIptkLv7cVg6JblLbzH3Nx/F1rTuLhfszKjbcdWrvw/u0iqex5b4ouPO1qdv4RxWM0LScfdWr2rOZNUnPvRZwmZlA71+b4hupXl6nmT1ky/4e0n7dcKG+W3j5kb+lQeKNVN1f7Ik3QW/wAsa9s+tX7e4drj7LFuigj42r/Gao3FuX1CSNV+bONtdNSPLRUI9XqXa0LIzI7ea4T983vtXgVO1jH1C11OqaIlho9vJt3OfvNVCHR5rhFZF+U1zzws4yUbXdheza0MpFC8CoL/AFBrPaiKhYjlW9P6Vr3lg2nqxlZd3ZV615/eak9xdO57nAWvJx8vY0+TqzOcvZ7nSW95FMyqr7H7o/8AT1rTWGWV1RU2+rvwK4dr5IyF2rK2eT2/Cup0/WP9H867g+1RDAgjuM49sj/lopPUHH1r5hoy9rqdb4Z8DXfiG5XEqQWYBkmvHU+XGg6nPGfYA8mugsPhDf6srPYu08QYqJGiIBHvS+EVt9e1CDW/FGor9jiG62s42AjmYHG0xqeFUjpXo+k/Ey8udVljiuEtbKIfLCmAgFczc1JtPQ19v7iSWvf9LHlurfBXXbNGLWq3CDqq5B/CvPdY8I3mms2YHXHVHXkfT1r6K8Z/tCPo9n9h0v7PcXR+UzSRhxH71wy/G6bUocahpFnq695JlEQ/AgZP4CtYyn1RDnzOz3PC5EH92q7xq38K13+sWS+KL7z7fSIrBefltt2Dn1J647HFUn8Cui5Z2X/Z21tzDdNdTivJTutMa2T3WunuvCrIuUl2/wC+tZVxplxbtgpvX+8nP/16fMZeyj2Mv7KOzUjWbdttW9vzUlVzE+xiUzbSf3d1RMjL1UrWluo37aakjN0ezMvNArSIjYfMgNQTWsfVDj2aqMXTkj1Dwr8RdNsdDtbe9lkWaJdh2xk5APHI9q24/il4f73Ui/8AbBv8K8Qjb93j0NPVqtVJWPXhm2JpxUVbTy/4J7tH8TPDDMudSdPX/RnP9K01+Ivg5Yw3/CRNv/uf2dN/PFfPKtUiPUuc31/Iv+2sV5fcftP+xv4gtNc/Zm02WyuGuLeO+u4w7RlOkzcYPPFej7xv+9XzT/wT61zH7KuoIo3taateYTd6kvj9a3I/i7rtzpdlq6WFs9rcT20ciJbXARElkCMRM2FYrnoKzryd16HkVZOtXlKb1lZ/No+h7bDL96vyQ/bm0mTS/j94/jIxHJf2t8n0ktlU/qpr9KvFviTWtK8TW+j6QtnBBNplxe+dcxmQ74ivygBh1B9a/OT9tSa71bx0mtXf2d5da8OWV+Gt49gG2VgRjJyQDyc1ySk7rTt+aOay5k0+/wDX4HzVofGsWB9LiP8A9DFftJ+xnceb+zD8Ox/d00IfqGIr8U7OY2t1FMOsbq/5EH+lfsX+wdrI1b9nnS7bdufTb69tGU9QBOzL+akEe1dN9Totemz6N8xY03MyqoGSzV85fEz9rKP4d/GKy8Oz7l0uXyFDfYXcTbyQ7CUcDbxxjnoOa9R+KjeMLix0vT/CWm2V39sufKv7m9uTCLO3wSZF2qSzZxgcfWvlfxp8eLfwR8Zk0DWPhxceNfFWjbYdGudoWSR2Us5UuApUDoRk5zWMqjVSMFF6316L19ehlTin711p06v0PufStUh1Wxgu7dmaCVQy71KHB9QeRV5Xryn9nbxfrvjj4dJrXiPQ7zw9q1xdz+ZY3y7HQK5C7R2XA49etepK1dCIkrMsK9OVx/erN1a8ax0q8uEVWeKFpArdCQM815TpfxK126bw9dz29u+napdwwSMtpJEiLIrHKyOxD8gDgCpbfQFZuzf9M8x/4KXeKl0v4G6Voo+d9Y1qAOu7/llAGuGJ/wC/aj6tX5JWc5a+ilkGcN5zfQfOf0Br9H/+Cmk19eSeG7XEa6XYszK68tvnikTnn1Cgf71fn78OdDXxF410PS3GVvr22tW7fLJKiN/46xqI+9JphRjzNpd/8j9xf2bfDc3g/wCAXw90e4G25tNEtUlX0YoCf1Nel5FVrWFbW2iij2qkaCNVX0UYFS7q6N2E3eTYlzfRWcLSTNsQfxV84/Dn9rGDxN8Y9X8EapFJb3MMsyQx/YZIzFtYBAW5DgqQxbjHevRPiJpfjbxB4ngtdOWws/CltZm6lvPNb7a90p+WNEA27Nuckn2xXx54f/ag8T3XiDxVbeGPg09549JMOpaijJFdC3WRkiO18FmKgnjjLZGRWCqv2vs+V2te/T09Rxirc11106+p99a1H9os5V/vKR+Yr8UfGHibTdJ8ca9pzTMJ4dUuoNnlnqJ2GK/arS/Mm0OyM0T28pgQyRu2XQ4GQT3Ir8Q/jx4Uuv8AhpHxho1hEZr2bXJo7eJeCZJnQR4/4HKtdNOcoTsjow+KqYafLBb/AKf8Ofpf+yjHB8Mf2J9X8Vy5hn8RS3OqAyLtJi4t7fA64KR7hn+9X5z/ABE1h9S1aeWV9zSyElvxya/RX9rO7s/hL+z14d8Cac3lW1pBbaZGN33ktowp+uXyTX5d+LNQLXErBvm+bH8qrGSuoxOaNR18ROtL0MrRbi3i8R2d3eTLDaRsZmZunBO0fia9MX4jeHu+pwj868W1SYSWyL/C0mB9FGP5mqCxBayhJxjZHtYTMqmDi4wS1fU911bxzpN94d1uOxvI7i4FjMQgz0wBn9a+fbpv3jfWuu0OxnXw/wCIb8RN9nSCO2MnYNI4wv1IGfpzXGzNljmnKV9zlxeLnjKvtJrVK39fedv8MWW3mu5mk8rIWMNtzknnFegQ201zG5md54pPuorbMfia4HwG/wBm0S8lXy9/nLnfyQOmRXQpcQXW7fdXUqj+82PyrqhLRI8yS1udRp9tDCuP3i7eibiRWkrD5cIvr97pXOWepR2dntVpNi8Bepq0tzth80xN7s3XH0rZMysX7q7n2ypAXZ2AUO2MDNezfso+EdF8YfG/wv4d8Q6dDrOk3S3KzWt0u+ORlgZlyO+CM11X7Kv7M/hj43fDvXvFOu3GvW9xYauNOjttPltrcFPJSTeTNgHlvX+HpXUab+y14ef4Y3njjwx408Qy6zDJceW2lyWxj00JM0RS4MZEgKrkyOjY+U44pcy1uKSaesfy6/M9O8E/si/BnxC3w+uDothb64vh241C90d+F1NTlRclc5aSKUJz2389RXn+naX8Jdc+Ffw21n/hUGk2F74p8YP4VuJoL6UPB5UrxtcBtoLs4i5U4xv6nHNi4/Yl/sn4hfDy30b4rePJ1vvPsl1yPypIIYPszSlbWVMhFcrt8thg9cZANJJ+xPqs2o3nhnwz8R/E8Fx4dtP+Ei0yw1y0gt4vt0kjqjIUGFLMpJcDOW9yDzLTQbUU02v6vf8AI9L1X9lX4QyfF3SPDVv4Ks7ewI1CaX7BqV5GXaJAUSUsoVclichz93uM4wb/APYk+EupeJNUsJp77wvet4YTUXs49Ze6h0yeSYxxzeaf9ajY6NlflzgVQtfhX8StW8V6H4Z8Q/tI+IdN8UzaCdah0260uOUohQpdDcEC/JnacnJzkV434k8L/EebwL4K07wj8WW8f+EvGt7N4H0yGGxWKP7IhPmbncFzCNjk/NuAThqq/mTyxv19fwPbNL/YH+HWl3Nzp/iSLU5bqx8O2N9d+TrjWkb3bySRysJGICx/KCF+6PTNcF4N+EPwG8n4wD7F40h/4QXbdXzW+rQ3Uc8LA7BbyBiHIwck4547U3yP2jPAfxi8R+DYviTYX11o/g8anFqt7pyTW1/YW7HbHGrZJcO5BLMx6E9RjkfgZofxZ/aF8D/Ejx2fFHh7SNN8TeXpGrzanALZL1Yo96xoqArAAJMFznJz7GiMtdzSSjyt3vp599DmW8C6T4h/Z5+JvixbrUlXR/EFnpcFg037mSCZYyHkUcGRRLjPbbxXx5qtubC6lj3KzwyGMsrfzr620qz8XTfs/wDxEfTb3Tf+EIttasDrVvtLXE9yfLWBon6eWAEJ9R+OeW/aW8F6VJ8JPgl4m0qKKW+m8HW9tr7W7AmGZJFSBpgOVdt8iknk7eelFZXehFN2b100PAtJvlmt2ib5lYV9Q/C240/xz4DikuJVXV7Q/Y51bHzlcYc+m5cGvkWxmNrcLn15r1D4b6wNP8Q28bTvBa3jCKRlbAD4Own6n5f+BV15XiFQrpS2lp/kLGUPrFBxW61X9eZ9GTeHbS2Z4/tULJjau9hnp1Gf84q1beD7ewhs01C9gayu5BLHtkHAXLkexHA/4FXn0fh7U9bup4InlVYuGcr9wEdT7VNqum3+l2FhaXiLBLbyzyALJvDgogyD3619zUeisj4yEVdpyPYbfxJ4c8NyL9nn37RjYvOfpXOfEz4r3EOiqIobeziYAbHyZXx/IVyPhfQX00vfXcTtEIwQ393/AOvXk/j/AMUS+JNWdYmZ7eI4X0JrzsbanScp7vY78LHmqpR2Q6+8TzaheZV9mT91elY3ia9lv2isXf8AdDEsu307D8TUdjC6K5n2og7svQd6oRuLiZ2+7ubd/h+lfKSaSPpYmvp88GmwvdzEJb26+afYDoKor8QtDU83jf8Afpv8KoePboWPhNIF+V7uYKfXavzH9dorzOuKcnc9nB4yphItU0te56+vxI0Ef8vEjf8AbJv8KsQ/E7Qo2z5s3/fhq8ZWno4Vqxcmeos6xK7fd/wT3SP4u6Ci/euW/wC2Bq3/AMLn8Phcbbzd/wBcDXhKSCpFk3VhY3XEGMW1vu/4J7j/AMLq0FekV43/AGyo/wCF5aIvS3vm/wC2f/168P30b91Owf6wY3uvuPbv+F8aOvSyvm/4Cv8AU0f8L90xW40y9P8A3x/8VXiWTTuaLC/t/HfzL7ke1/8ADQGnr00m8/76T/Gkb9oKz7aPdf8AApU/xrxZc+lPSF5Puo1Uhf2/jv5/wX+R7Kn7Q0CNkaHM2P7061M37SAX7vh92/3rkf0FeJ7WVvu0vK/wtQhf2/j+k/wX+R7S37Sk6j5PDyc/37s/0U0xv2lL5vu6Bbr/ANvTf/EV4zu9N1Izn+61Vch59mH/AD8/Bf5HsB/aS1Ttotqv+9O3/wATUUn7ResN00eyX/tq/wDhXkLSf71N8z2aq5mQ88zB/wDLx/cv8j1ST9obXW6adYr+LGqUvx+8RP0tbBP+Asf615ru7/NTWY96fM+5lLOMc96jPRT8dvFD/wANiq/9cCf/AGamP8cvExTaDYr/ALS25z/6FXnbPTdw/vLTcpdzJ5njHvUf3noafHDxSq/6yyb/AHrXP/s1Vbr4x+Krrn7bDFj/AJ52wH9TXD7x/eFI0q/3lpXe9yP7QxT/AOXkvvZ1n/C1vFW7I1Zv+/S/4Uz/AIWh4rZv+QzJ/wABjT/4muWVt3AVv+A1IlvM/wB2KRv92Mn+lHM+5l9dxD3qS+9nQSfEjxNLy2s3H/Ado/ktIvxG8TKcjW7sY/usv/xNYi6beN921uG/7ZN/hT10bUG6WVz/AN+j/hSv3E8VXe9R/ezZl+JHiiXAPiDUPwmA/kKrSeOPEUvLa/qYb/r7YfyxVL/hHtSb/lzm/wCBLTk8N6k3/LnJ+n+NTZdjP29R7yf3jm8UayzZbWdQb/eupP8A4qon8Q6qwwdSvWH+1cSf/FVMvhXVG/5c3/T/ABpy+E9Sb/lh/wB9MKNCPa1O5Qk1S9kOXu7hv96dz/WoHmkmbMjyP/vuT/M1sr4N1R+kC/8Afwf409fA+rM3+qjX/elFNWFzze7MDaPajgen5CukXwDqrLnbCq/9df8A61LH4Bv3ON9v/wB/P/rUxanNKq+g/wC+aMAdFWun/wCEHu1O0z2yN/tSH/Cp4fh7dTN8t5bN/usx/pQLU5Cjmu1/4VvdZwbyHcOu2NjTf+EBKdb9P+AwNTuLU4zc1DZ212beAwq5a9bn/pgf8aI/AcUu4fbJGbGdvlgZ+mTRcNTkbO4NndwTj/llIsn5HNfQK2Fl4iht5HRW81Rh1+leY23w/iuEZ45ZGVeSu4A8V7d4s8AXHwesfCFlcM7/ANpaPDdlpGzsuB/rVHsNyY/GvtuGcVGNWVCe0lf7j0sFUUZunLr+hyGpaGPDsOTP8snRd3NY8M29sDazf3av6tpd74huWndmVegXtiobXwldxnLLu9GWvuqiblaK0PTlvaK0NGwb+Fkbd/s10dparIit8y4HLt2FU9N0WeFMsrPWnJMqWzRn5VFdlOPKtTWKOQ8Z6sun2rrF82eAzVxnhLTbjWtS80qzqDk+lSeLro32oeWrfKK6b4dW0VrI0lxK0UQx8q/x14Em8Ti1Hojll+8qW6Hdx6L9lsEBXcxFc5eOsLun8X92tST4h6R9ua2csu04DdqoeJGtb6P7XZzbtn3l9q+i54crUWdd1ayPJ7nMmoT4/vGtHT7O5bmBFdv9qtHS7CxuryV3uF+9nZXWRrZwxqpljVR/tV8RSwjlNzm+pxQp8zu2cnb6JfbHk2rFKDkUafeWumzvJf288F2T97YWU+4IrobrVtKt2YyagkQx/DzzWNceONEhbC3V5ct/0yTArulGjTtzTSt3NZKEftfea1vq1jq1t5DXCMSfkR/lbPpg1k+IPEqaNJFawJ5twy5G3oKqN8SbC2kDxWVxuPRpFWuSudbS+kllf5ZycB27L/jXHisbBQ/dSTl3MqmIVvdepfm1J7xmkkffKTj2Fcdrlt9l1OaMcDO4fjzWxa3LyXKrbxM2On+NU/FybdQTP3jGua+Rxn7ynzPe55taXNC5naXZm/voIAdvmNgt6DqT+Aq3q2pC5nkMP7q3UlYIh0VRxn6n/Gq1jNNax3EkPeMozBc4VuD9M9M1UXdNIAPvHgCvBtqcV9Dr/B9/eRo5is3uVOFZy2ACPun6jp9PpV268UNC88AuAryH70bE8HsO9c6NXGl2L21s6yzyjEkw6IPRfU+/5ViK2HUn1zU8t3cpSsjtPKjF4kM0qSsy7iyyF9nqGXAwfb9a9E03w7ptjpsF7Pun804jjRt59umR9R2ryXTUn1K4Z1L72GS/ZAOnNekXOh6x4bsNN1K8SRVlGYZV5eMAdCQPTnnt1pum2tDaM+iPUtF021RtixebcY3CFWwiD/arSufAKXS+fczpyOI4VwB/U149onj++026+06gm+K4bzNu4CQDtkj+oro9X+Lly8SR6RK/myfekmjzsJ7AjgmueUJJmikjo9Q+FESxtPNPHZQYyZLyUKMD61nN8ItEezlun8TWuxVLFlU7QPdq4C4a6utSik1KeTV7+TlYZJSUj927L9BXb6ToM3ieRP7XuHvLWDGLO34iBHYgdfxparqUpnA614PtXkdtOuP7Rtx/y8NHsjP+6TyfrXK3mgrC23ayN/stkfrXvviCximEVpbW6bshVRcYH5VnL4AjtrWWSVo1cnAUryfpVqfcvnPAZNNmRvkXev8As8H8qqPG0bYdWRv7p4r1/VPCdtHGzPJHA3+11J9hWOngDU75N9va3EqHpuiJB/MVfMh8yPNsim7u1djq3gDUbE5ubJ7X/aZdmfwrAk0GVWwHTd6Px+oyKpPsTIg8NaP/AG5ePbCdLf5d291J6duK6lfhuEbD6vao3+1A9YXw+kVPEsCu2xJFZSenbP8ASvYV0e3ZsnzPm5+dv1rtpxi1qjyp3VrM4GP4cws2P7cs/wDvw/8AjV2H4Yw7sHW7P0/1D12z6fbW8YlllVUP91uTj04qlNdCaTEC7OcBW5Jrb2cO35mV5d/yPtX/AIJ/2cej/CnxXpP2yO8X+1vNOxSoAaFcjmvao/hFoNzGkEunW72sQAjtnkkMSYO5cJu2jB56V4x+w3peoWPhnWftWjXFha3ciTRapczoI7kgbSqoDuG3HJYDPavquGGBFwbq3/7+CuCory0Oqpum+y/BWOXsfAOk6Lc/aLeytFnETxrIys7gPjcMkng45FfDf/BQrwdD4f17wd9kt44rObQ72yhihjCpH5TI6qPwJxX6HbLdpMm4jZR/tH/Cvkr/AIKMaDFeeDfBOsR/vUtNVks5WRT8qzxMgJ4/v4rmq6RujB/FF+f5/wDDn5dry3sf5Gv0m/4Jl/EUTW/iXwvK+JLqGDVrfd3dAIJwB7bI2P8Av1+bc0LW0skT8PGSpHuDj+le7fsk/FYfCv4naJrcz7bOzusXnf8A0OcCObj0VhHIfZau+z+X3/8ABO6nreHc/Z+NGCZ/ir5J/aA/Y18VfFv4jWeuaH4qh0GwWMCVHeZ5YXJO94WDAqSp6Zxmvry3T7TbpNE++CRQyuq8EEZB69xT9mOrN/3yP8auxxte8n1RR8Paa+j6LYWDu0rWsCwmRmJL7RjJJ5ya1F+9USsi9X2/8CX/ABpftNsnW4Rf96VR/Wncp3buySSNZ43jdVZGBUq3Qg1y0nwu0GaRPM021ZYtvlq0bEJt6bQTgY7YFdJ/aWnpy17bj6zrTG8Q6PH9/UrMf71ytK6FZ9j5h/bv8A6bpf7N+rXtpY20Mlnf2Do8ceH2C5XcM8nGCa/M/wCB8Kp8ZPB4liWWD+3rGIo65B/0lB0r9Tf28PEWj3v7LPjSG31S1luNkDJHHOGJInQ8AV+Zv7PNmmsfH/wBBLKIoG8QWrO56YWQydvdaIL37vbQrD3VW3mmfuesexdvpxQymmvfafHG0rXCbOu7muev/iX4W01mWbVrdGHVdrGquR1NnULY3lnLAVR1kG1lfOCD1HFfKPhP9hW70P4/f8LCn8ZPPp1veveW2lLE/mDIwkbys53IuXIGPTsOff5vjl4Jt+usx/8AAYmNVJP2h/BEf/MWZv8AdgNPrewKLUlJPU72SFl/2lr4E8dfCPwreft6eFlsrR7rVvtjeKNakW5LLHFboDEpj6AtKIT+FfWkn7S3glOl/cP/ALsAryjw22heMP2jPFfxB0yHZbLo9ppvnNGI2dlaSaY5HUFfJBroo3lNKxlP3Gpdr/1954f+3/4+fVPGdloyvuTTbf8AeN/00c73P54FfCetXAkeUeoEY+rHn9K9r/aI8ZP4n8b61fM+7zZ2C/TNeAXO+61BYV/ifb+J6/pXLWlz1mbYePLSXnqa9j4ZkukicouwrxuU9+avN4LXdhp4V9VbOa7TSpGdFYzrFbw4X5fpgAe9aKabplwyf6VuaQk7vM6kdcV1eyT6j5miDXL/AMNj4JaX4RC2+havHcT3s2oPK0keqyFgAG+UCEooCqvIKrySSa+fL3T2tbh0aeFsHG5XBH6Zr074rQrbw2Bt932dvMVW3ZBKthwCOPlPBHY9a8vks5miM3lMIOP3hXA56fWsamjCLu2zqNDv7yLQZbHSpGjSVt13OyjJHQKvXCjv3J9K6FLqWNFLyqrdtkXP61x+h332GSWCOWZfMhxvjx949NwOflx+Nb6ahKitsdgx/v8A/wBetKbtcJapG6l9JDYqftSpuPV15x/jT1+33MiSM+2BTkIvU1jrcXUkSOWWVRn5lwauRuyLmSVuf+WatzW17mZ7L8I/2kvH3wf0XUtE8Pvo7aXfXYvp7fWdNF8DMEVARmRcfKo4xXRN+2l8UtP8N3+m2914et7W5jkje5t9ESO5SORtzxo4faEJ7FTxxk9a8Cs2PmfLE6Z/vtUHiC+Edr9nRvm77aHtcV22fQNr/wAFDfivHf6HJFB4Xgi0y6N35FrpBt47yUxGLdPtkOcKxxtxzg+1dNov7VHxS+KOqa5o3hXwh4X0nWdY0d4Z7nRI3t5o4YXEpnVmJzIrSAKp7t3ya+OLd2V1IbpXWeEfGmseC9YTVNGv2sr5UaETIoJ2MVLDByOSif8AfNZRNv62R9VX37R3xwvvi1o3jrUvhfcXmuaf4euNCECW04SdJNoed9qkrIGA+Xp1wT1rH+C3x/8AiF8M/hvoFpY/C+HXLfwZe6kbLWbyVkkhv7okMRb7CzvEJXTamc7sEqcivIl/al+JS2cVqPECqkf8a2wEkh5GXYHLEA4HTiqul/tGeL9LvBeMujajeRXMl9BdahpokltpJQBMIXVwY1kHXqfmODRoZ2lfp93mfRWlft2eKGudN1Txz8KLnxDqVrp97oU2pWVrPp32m2uXTMATyiqMrRgYDEk9OeKl+Bn7WXhj4Q3Osw+Efgl4i0bTrqVJYtMh1i4n8yRUETLNFIpVk4H3MtnIxkYrw6P9tD4lJd+ZJdaVcRLj/RTZssW3pgYkJXjgNyR1610Hh39tjxla6Pb2iaHoKJbMFi2ecD9/fnJJYt2yT6tyeKcbOQSjpfT8TW074q6hN8IPizoa+Ebya38Saza6ldahari00khwRFJnBGSMLx9cV638PfgH4Y8RfBLws9vZLaXnj3wTJPrF0CWMt0txH5MwByFKFjjHtXkfgX4qaDp/7P8A8a9B1LUYbLXvEl3Y3Gm2DMS9yVYGTbnrt7k8967T9kfxNrOsafri3mrT3GjaNDDpOmWkmPLs1bMjrGFAIBBjPJPI4r08HT9tiIxe3/APLxcnTw8ntsfCPifRr3w3r19p18nlXtnO9vcIOgdGKtjpxkZHsRV3Rr7zofL3srDoy9R6Ee4PIr3D9sT4dxaHr1p4ksZfNj1QNHdNt6Tr91v+BIMH3QV85afdNDcLXnYqg8PWlTfQ78HiFXpRqLfr6n2D4d8VaZrHwusrh9XXS7y5l8u+8tv3nmINu0dwGPIPpVrw/pMfiDVYrWG6k1GNS0ccz9F3EZH6CvA/hbcQTeMtNtbpd9vNMGEfYuoyMjpyBX174i1XTPhD4HutduLNLO9v1zp9nt2SZYZLsO2TX2eCxH1inGpPaO/yPncfQ+r1HCmvj1X9eR558dfGlt4V0SLwvpk+68Zf9ImVu2ea8D023luJPl+7/tfrRJeXXirW5724dpWkbcWat9LX7OikLtUL939K8PGYl4qq30PSwtBYemo9epi+Jr9bewitNvzsclv9kf4msu1mCMqFuvNVbq6OqarJKrNsB2r9BXR6boqTI09yvyj+lebJnoJGJ4q8P/29cWSfbEg8qPAR4yeWOe30rKT4aF+P7SjX/tgx/rXRSSeXraxvt2+cB8vpjP6Vox3kCtxP8x4K/wCe1ccld3udkVpY5B/hokaMz6uiqDjd9kf/ABpY/hzbf9Btf+A2Tf411+oTLcQ5tmZ8MANuehJpGtZvscBjR/NYuGZvqNtRyruOxy6+ALFOH1l93X5bI/41Zj8A6Y+7/ib3DbVLHbadh1PWurTT0ZleT5mMY3J0xgVa/s21t1d13KxUxn5uMHP+FRyopJnI2/w70643mK/uZdvX9wB2z39qG8D6ZbyMj3F3uQ4P7ta7S2S3h/1O1c9dvYZxn8jUd5ma1imTaylsF+/QHFHKgscgvg/Sdygz3ir/AHvLWrNh4J0u+kZI5brcBk7to9q3JLFpNpdNq9f6VPpVnJHfrGQ+2RWj3IvTK8H8DRyiMpfhzYK2T9obb1/eD/Cpf+EA0po2G2/5/uSr/hWhbLdtbXgZnVwqSK237xB5GfcV0kahoVb5kdhn3B6/zDU1FDseeyeDdGtZnie1vGZTtO6cCrtj4H0G+VsWtzwed1yf6V0uvWcaQ/bQu+Vdu70Kr8p/SqEM0djrGFdmt2O0beytyCfoafKgsVf+FdaT8oWw6nhmu2xVWTwZo0LMG0tWx/E071vv4i8tmRU6HHytkEZxVW6c65Cp3rE0ZYbfUMMj9RRyoLGQ3hLRUZgNGhZxztaR88fjVb/hHtK28aHatnp8rHP610jWrNcwXHn7Z/lLNt4zjk/QjHFW5Ly209Y4ztixklfT/H/7GmooLHMf8I9pCvAU0axZJMZbyiSOxHXtWjc+D9Mt1+XS7FmHVVgHQ9xzV24161RQyfK3fb6H/CmLrdu/mud+5QCUbjjpke1PliCiYDaJb/MF02xVv+uA4qBdLtEkXdawquedsSit5ZIrxWmibbuYqys3Q+/160k2nyfMNqbP7zN3osg5SFtF0ePZ91VYZX5V6Z65xU8Oj6eZHVF+6cFVUZB9OlQf2TK1r5Mu37+6NuwJ4Ye4P86s21s9rcRSG4TdGpWR/wC+vb8R60aByiXVm8MIa23Jt+9tUZ+vT86o22pTJNulldovu9hz+VbLX0e1ZROm0HG73PrWbqTxNJ5qOjJdfeRf7y/xL6Hsal2K5TZhVX5DOykcbpDznpVHVLMxozjeyryVVj+NZSXNxHavCzMrBvldWPGe1V2urmORf3r7gc7u3txT0AsSQwvCssa+avST2Pv9aeugi4b92yPFjIfb19vrVuxWJo/MiiCu3Eit/n8auPMtsmHbanX5V/Xj3o0DlMxdDK7AzJE6nAkVc5HXkeoq7JawyRqjxKso6uigVnTaxdqzE7PLBwPl4+tQpqF3ch2V9zZzs29R7UXDlRNdaWtuqsE+Rv72OPriqsdtJDIske1WU8NUrX0q/v8AazIxwyP7f49quW81s748r/WD92ysefUfUUrj5SP+1HaNmSJdwA3p0/Ee1WLO/WSZjuVUJ4b0PofQ1ItvBCqyiL5l+Yt3qFrjT0VtrJzwU9e9O4cpPfWEV4u8NsnHAZehHvWVDHPp8jFW7ZKeq+1WptYSO4Xy1R4iPxFVpNQE0axsiNk5jkXOARS5g5Uaa6lA9v5wZl/hK9cH3qldXFrJGogl2Sg8Lt4NZ+1UZyVw56rTVtxc7V3iJv0p3Cxb8meSPftVezI/Q59DVlLOCONg8W9gMlm7VBarMsPlSNv9PQfjT3d4YyFXfn73filzDUTsvhL4VtvGHj7SNMkdEtt3n3DbuTHHhiPq3A+jGvpT9qLwvD4u+HyXSp+90yUTx7OohI2vjH91TnH+zXzt+zXGJvi5Zbfk32twAF6Dha+xr+1W5sJbW4USbsjb65GD+lexl1X2M1UW6ZxTqSp1oyXQ+FfDutHS7htOv1XfGcB/UdiPY13tqlvOqtHt5qh8Vvha/hjVEs7jdBFJuOm338Dgc+W3+0vTHccjvjzW38Sap4ZuTFJu3R/eRvT1HqPev1uhiITgpp3i9j62nWjKKktUz2S5a10uxe5uGVEX+KvLPHXxE017ZrfTUaW4bguFrU0/x7ba0yR3TKqnj5q2G0q3jZZktYXU8h1UVrVlKrHlpSsatuStBnjmg+Fb7WLkTzo8UbHJZ1r0C58Mstj5Vqj7oxw6+tdTYvE8mx12r/srivZfhR+zWfixbT/Yre8vLoFc7L5oY41ZiFJwfY9ATXmyjRy2k61V/wCZy1OTCx56jPlVdFtdShltb61a3v15DrwX965LU1utD3RNK2w/dPYivu7Vf2U7PR9VbSdVS8iuhGsoje9eST5iQuzAJJOOxrw34o+FdG8E3j6XJFeROuD9muWXeAckEh0B5x1rx6mcYKTspNP0MHWhUjzJNedv+CfLf2i7upm8rcWz/DV+x0TWtWk8qLzZG/urk/8A1h+Jrvptd0yxkWNNNSXOcK0gA49lFR3PxAnt7do7ayhgTptRsdfoK8b61gb3nWb9EzlTp/amcZdeHbPSpCupX7POvW3thvYH0J+6KpTXdqvy2mmSP6PO5P6Diuqt9UvtQhlltbGCa3XJeZLbzI0Pu/Cg+xOfauWvfEDNdOs0FvN/2yCfliuOWLw9SXLS0+X6tv8AIhyhf3WZsz3NzJuk2gYwNzAYqzZ20Csu9/Nb+6q5p8eoWTPlrVYl/wB7P86uQ6pF92CDcx6Ki81naK1lIUVG92y7bIIU3svlRf7XU1g32k3eva6YkADSMFQM3bGf0HJq9fNerbNcy27rEn9/A/HBrL0vxFJbaibiT54vLMbR7R8ynGR+PeuDGVoShywZNScZKyJNbsrvw3avpcmxVmK3DOuVZ16IGB5A6kA/WsK18nzwJ94j77OtdF4x1iw1prSW1tfKuVi2XU/mMfPfOQ21vuYHGBxXMovzV48W3G7Vjkemhp6xcac0cUOnQOiDlpJuXJ9PpWTT2+ZmpON1NEs3NL1E2PkDzcJuy9e9eHviR4p+K3h/SPhto1rGthdXSG4ufKX7Q4XkgP8AwJgc+vfjr83LuYgL37V9Mfs/6PJc6LcQ2F1b2WoGFpJpnfDxwAfOw+g4PeuqF5aIFLlaS3Yz4keCfDnhe8g0jSLr+2b2Jf8AS7iHm3Qjqqt/EV6Ejj0ryzVNQvZ7j+y7CLf5eAzxrwPQADpXb+KPGC61JLoXhDTv3UZ+z3eoXDZM7A8lT0jjP90ZJHJr6T+FHwQ8P6HoOmzmdZm2+de38nBkfkkKvZQffkcVm4XZ0vflX9f8E+QNP8Ja/Yf6W+iXAXu/QnP0Ocmtu38f3GlWrWUkU1gzHEny4fHcZ/8ArV9G+M9c0jS7+6ttLb7fcRKyhj/HI3VyOnHQAV5Fo/wh1b4la5PcO+5gcKkjADA9sdM0pU0DXLsx3h7xJaJHbiF43SNclt2ZCfrk/wAq0V1YatcSyO6pbxDJS3kEk5HsvBzWF4++A+peD5pPM+zTvx88MoB5GenY/SvLNQSa2t1M1wzxREkb+SD/ALJ6g/SueVGwXcdGeyQ+KLCwd5rfSUs0U4a61Dl8+w9fYd60Lbxnr/iq3aPS1TTbBf8AWahdLgn/AHV7e2a8NsfFE7nzbjdOiALGsjbyoHck8k/WtS/8ZXGsyQae0rW+nA72W1XYfqQTgn3rL2YKZ6E2k+H5r5v7X1S88R3Q6orfu/yFV/E+h6XcXVvY6RZW9u8y5EccWXA7n2/Gqvg2Sz09YLgMsNrtLblY7pG6ZZjwPpXZfbtMtbV5rdHMsp5ZOS/YDcM8fjUO6ZpFtny74TujZ+I9PlH8Myj8zj+te+XV4sJVY1bef4W6fia+crWRobiORfvKwYfhzX0No6xahpsFwrKsUgDBlyT0xj2r1qL0aOCS0RVut91c5JVWA5do8BB/sj+tLb3kdjJuhi3uAfnkX+natWPS0uE5R1XOBtbk/hViHT7WwTMisz4JCN1HYe1dJme2/Bn40+JtE8CwafbajpVlBayuqpdyKknJz/Fz3rsJP2gvE6/f8YaDb/8AbdP/AImvlXVNHtdYt2inVtzHhkyPrz/WsBvh/pTo8g85YgMh3nb5z/sjv9elccqbvoVz33Pr2T9orWl/1nxE0eL/AHJQf5JXEfF/4mxfErwDqmh6n8RtPvBIBNBFuY/vozujIwB/EK8H0n4S6bfbZZonSAjI3Mcv9PQe9aLfB/SX/wBVEj7eidAPqf8AJqHTbViXJNWuzxjxVbGa6i1NU2xXyeYVX+CQfLIv1BGaoaLqL6TfxXKosqjIkhPSRDwyn2Ir1fx34CfR7F5n2jSLuQDzk/5drkDG4jrsI4J/xryS8s5rC7e3nTZNGcMv+eorjUeW9OS2/I6FJP3kffvwL/bC0jwz8LoPDPizWb6CWxX/AIlOoKrSefaH7qMc8SRfdIPJGDS6l+1f4HupmP8AwleuPn+GOHH8zXwz4d1mO3VrK7ZlspGDLIvL2z9nX29R3Fet6Jc2dzstpbG3F75eT5PKTp/fjPcHv3FaU5ty5JPX8/8AglTin757rN+094Fbcf7U8T3H+6qiqv8Aw054Hb7tr4ouP+2iD+leap4aW/RSIGgt1I3LHHyT6Aev6DvSXHh6BUWVrd4LVTiOP+NyTySf5sfwrq9mzn5onpDftM+D9rbPDniSf/fuQP5Cqsn7U3heNsR+CNalx/fvWH8hXBrpMBfcdisB5aovQD2/xq1YeHYrzdIjJsAyfU/4UvZsd12F+L3x6sfHPwz1zS7HwlcaM0ohBup7lpODIPlAPGT0rE/Yb0d9a/aa8GP9ka9trKae/li3AfLHEyg5P+1ItYPxyktdF0DT7C1dvOvZfMl3N1SPocdAN5GK1/2RfHOo/DHxLrfivT7OG6uo7L7BB9oXKbpGDt3HZUyaiMfeZULK8j9Gv2qP2q4vg3oenafZeGk1LXNSJ8qz+0r8kaj5pHHB254+rV8b6h+114sv3Zz4G0RO5aZS+P1rm/E3iDXfiB4nvfEfiS8SfVrkjPkrhI1XhUQEnCjOfrWZc6eLqNiX2xR8Fm7tjhR6mnGEt2ZqyWptv+1X40kbEPhnw7F/26Z/mahk/ak+Irf6nTvD8X+5ZLWVpPhP7U6ysn7pT9N/t9Pf8BVm58HpvaXcnPIRume3TsPStORlXXYsyftMfFLYjebpVusnTZZIMD16H8K+p/AfivXNO/ZpuvFfiadW1y8sC7MsYj2eacomB3CYBr5N0vwY9/dLFHcbrq5lWCN1XIQsdpb3ODx2FfRX7UniGPwx8HPDnh63fyvtknmlF/54oML+HArqpL2cJTZz17NKC6s+IvG2qG61CeRm3ZkJLVzXhiwfWNVRI13MAZmb0ycfy6U/XLgzM7FupY7vYVv/AArszZ217eNFvaQrCN3HCjJ/U8/7teVSjzSuzv8AhVjS/sG5aRV27YF+6qN1/wDrnua1rWze3j3ToqvIu393xhfRf8fWtL7BLqtwsskTxQRqM+Wp5Hovu36Co5tNa8ucXDNb7cfw8KOyivQUbGTkUPjL8ULrxl4f0bSPEwS7/s2Ew6bc2NtHbm2gyP3BRQA6gKMN975c85rwK4aLzMR+Y+Dxv6V6X8XLLyZLORdqxGMgN7g9K85hsDc3iwWqtfzN91YVPJ9AOprnqfEKPVntX7N/7LfjP9pDWNUs/B7aW91YWq3c0N/ffZhsd2Rdp2NuOUOeBjjnmveH/wCCW3x1t+V0jQbhh/d1wH+cQrxr9nvxt4i+BN/eeJbSJrO/Nq1iYPNPnyKXDkqnQKMAZz1r3qH/AIKF+NrbmSK/6A7fLzwa0jFct72FPVrlZzc3/BNf9oW0XEXhSyf/AK4avD/VBWY3/BPf9oSxdnb4d3M7jo0OoWr/AM5BXpdt/wAFIPFUO3zEvv8Avwf8K1bb/gplrsfEn2lWHXdA3+FPl/vGXK+54sv7Ev7QMDO03wt1wsenlyWh/lPXP3/7Ffx2SR2k+F/iPk5O2GF/5Smvp22/4KfaikaszvtyQGaJuo69u1bNn/wVAumRWaXr/smnyt6cw7S3T/D/AIJ8YXX7Jvxosfv/AAu8VD/d08H/ANBc1mzfs/8AxWs2YT/Dfxan+1/Yk7/+gqa+9bf/AIKhKf8AWzwj/eYita0/4Kf2T8PNb/i9Ryy6NAufuvuf+Z+cR+Efj+2z5ngjxRF/v6DeD/2lVO4+Hfi+Hd53hfXovlx8+jXY/nFX6g2v/BTbS5F+aW2b/toKvx/8FKtCk+99lb/gQp8si3zH5MXHhfW7Pd52kalFx/y00+df5xiodPmaxuVW43QfNn94rJ/6EBX67r/wUW8Lzfft7N8+yn+lTx/t/eB7hv3ul6e/+9Eh/pSUZp3JtJn5N/29ZN/y+2vT7v2lB/Wvqn9hS8g1Ox8b2iSwy+VdWl4PLdXChk8s/dJ5/d19jR/trfDe+/13h/Sn/wB62jP9KdefFrwj8TNNafw9pFhpaWshjuJrWBI95K5AO0DOB/6FXsZa5/WY6d/yPMzBWw8r+X5o+efj14FsdY+GfiGxvCqGVHmt5n6ROp3Iw6dD2r8z7qN7a5ZHXY6nlfQ+lffP7RHjqXxpra+GtDR/sccixMycmRj2A6mvmD9oD4RXPw61DTLmeSMyahAWlto23vBIuPlcjjJByMdMEV6GdUHUSrxW2jPOyiqqbdKT+LY4HRNansZre6tpfIureVZY5F52OrBlP4MAa9K+I3xL174zeJP7S1N/l8tVWFG+RAByB9Tk141YyGOTH8Pf/Gu88P6hFodxYW92ySNdSo0iKuTBGR8oY9mbIJXHA68mvm6FaUU6SejPp6lNVUnbVbHoXhfwyzW+7GxMAl6oeOr/AOwWv2e3XdK37sKvq3X9K9TvLddJ0FmVk2Rqfu4I447V5i6pc36TzLuXO75q9b6vb3UeUql3c5vQ/DLzfPKFiX+5Wvq1wthpsqlt3mfulX69f0qxc63EjtHAqtk4O2sDxPvuXihh3M0ZIKr2J6/4V5+IlGmrRPQw8HJ3kU/Mj3q+1t4OS3fI6VZaxdn3Daq9T9f8ms6HT7llUBXZu9alikuxN27dzlmb3GP5V5fM2ejZF6wRreF92NpYEKvsCOanmvCjIAr8EH5u3Q8flS5WONi/zPxhNvqT/jUElzHcTfKjKCf4vpj+lCbBpCXUktwySBWXAxtXvz1/GnW8LyahFb3G7a0gVhu55FSNDJcx+XCvUfe/H1q3cafPcask4ZVXckp+bn5VGePpQKw23024t1uHdNqPCy7euTnI4+lTWy3ltay7FkRjKska8d+GH1qTUNVjtdpO51wf/HSR/Wq19qzvNEkTsmCrFexBwcfmKdx2OgW/2oxTbuGG+nQ/1NZ8muLbyTxlWZzwdvqMf4CqTX3yshwiEfe69sf1qndQ/aZnlX+LHyquecf/AFqfMFjU/wCEhidcFH2sMbd3Tr/Q1SttUu/NeBZ2ZmiYxtxwy85/Gs1/khilPzblYlenKnpW1pdisMbTo+7zIwwX6jP680NgkQrqFxdaZPHvZmiKzfe6ocAj8KQNuT5u1a0cIWVcfdIKn09P8DWRc6WZrh5Y/wB2jc7WX2/rg0rj5SVEiufkLqjg4C/3+O341NbQi2uH2y/eXhtw6dc/rVB9Kktf3gZW8vkMq9Apx/WnQ3Eu9XK7tvBXgZHPFIDTv5nW33hvk4B29h/nise5uDdJ+8b7uQG9z1ovry4Zvl27cYK9aprM7bQ/c/3cVVwHoxhjSYfeEm3b6Ecj8DWha2sVwzXSszeaCdnH8XUfn2pv9mq0MoLf6wjdhuBjv9R1+jUsNslgm3duUkts44z/AF/rTARdKWGOVHn3Iw7L0P8ACfrV1blGt4m3tKpxll6n/P8A7LWUl9dfbPIZl2HKh1j4z/Cfp61FDvX5GVkdSfl54OecfjU3HoWb6/nt34ddjddvY/Wq8mqzyR4DLt7rt9amh04zb/kHHXf3NL/ZMiTIzQKyMRGyLwVz3H0NIRTsf31wsfy7JB5bK3Gfp7jtV2PT7jY0MjhY87lZW+4R3+hHWotPVbC+khmVWVjw/v2P0atFrqJ2ztdlU4KN2PoaAVjImme1kxKrM3X5elTW+qqvymL5e3rzWo6214kSzL8g5LNTVtbBllfanDjLbemelNJgOS+hXb867sY+XvSXyI0e8tsbkbW7+1VJraOGVVjlGxiVX6/4+lTvpMkyKm3c3+zmnYDO3KyGH5WU/wAK014ZpFbZ8s8OCGX+Mf4j9ajW2+Zvm2r/AHqv2F0kO1XRVY8b16Y96LCTLNrNLdJiaJYpR6rwaZJcR7ZRE6q4yR+Ht1p812ka/I6dCCu3JqlcJ9ukEy/K46Mi9SOhqS9Ry6srR5KfMw5XdVO5jEknmQ/Ip5K9as/2elxMrxt5WRk7l4z9O1SSWxsPndfNiPB65FBJirG7bsN8y8he59x61oaXGJrZg2xlU7trdQa0LWzjv4Z3hT5rceY3YgZ4P5+lU7+2ks5lnhVV9fqfaqsBOttC8YQr8oONyr0rMawmWZlR9yDpupyXEqu2N6pnO1quxtIrgr82RyGpWHe5VhjuY0wrLtznbUtvdFNysrMv5badNczJtb5VXPDbeh9/aoFuZZJFLbPNB/B/bPr6UWC56P8As66lFbfGbQ/tGyJJhNArN3Zlyo/HFfaWrQ/areVI1/ej5gu7BJHofWvgXSbp9J1Cz1CFWintZo7pV6EFWDY/HGK++be/g1iwt76Ft9vdwpMNnowzkV2Yd2bRwYiPU4nxC+n+JtJfSfEFrHcRSHDLJH0I6HnlWz0Ir518cfArVLlrhdLuN/2aUCKO/UhwrdCsq5DL9QT719eTafFeRul3ZpqkOMboWEdwg+hwG/MVmabc6LoNxt+2Le2BwJLG/Xypo8dDg8OFJ6fjzXt08XXw93Tlp2OSliKtPSDsfBmtfBbxxo+6SXw9cToP+W1jIso/Qg/pWfpviTxF4SbbdWd9FAOqXMDjH4kYr9MrfwnpGq2zNbu8CyAHanI/D2psnwvhm2I7rOoJxviFepQzaqveLjmeIpPZP8D8+NN+KOk6gyeeiRP/AHlkAr7o/Y++OXhv4b+Hby/1dHa0u7WEtNBhygTcScdwc445qbWP2ddF1pH+06Hpd6rf9MBn+XWvFvFn7NmhaPI8cdvfaTAcjZa3MkcRz/sqwX60sdj5ZhRVKS2dzapmzrRSqQtZmz8Zf2wPDGufGG48RR6ZraaPDaRxWUGmyW8cqTxnIdw7BdhBPyg5zj3r5s/aK+LeifFvxMniPTYvESazcFY7xta+y+UYkQhBEsBJBBPOeMe9eg6h+zno6zL5V1eMv+3KefzNaWkfs/eHVmUTwPKv+2xO79a+RrUZRfM1qaRzFyg6auovWx8i3Eklwy5Vtw6beDVqHw7q2rRMkVlcTowwfl2Aj6nFfeWm/A3w5YRps0tOmdzqB/8AXqhrXgfS9PSURQRqoH3lUd68/W9g9pfY+LvEHiDxV4svlttVuNQv7iEBVt5FAVAOAQqBU7fexn3qvp/wk1XVLhjNDHZ55LTSbz+S8frXs/j7w3HbeItIvIJWs0MgglXbwdzYXI7/ADYx/vV0dnpP2NlLMjMP9mutVFTVorUbqS2SPJbf4N2GhvbzSO91OGA3NwgJ4Hy/j3rorXwbbWMLCSJPN4+ZFBHT34rsNbTbHtPzfvEb5f8AeFZC2EeqSAN5jJn7sjdveuedRvVkpX3PJfig2n6NYy28kkct3KNsEEC42DuzkcfQCvOLjR7zQrVLkyxJ5q+WVSQGRNwztZexIrtPjbLbz+MINOsVVmtYwkmz++3OPwAFcZqk0+sXB82ZZfIGwSMoDt9cdcUk9jexjt/qUA9TTVXbywYehp8iGNFB9TWxa659k0lUSKGWYEqRMuflPQgVdyLGF/FTac3zNk96NopiZZ0+QR3CMdvBz81dc/ii5b9zYyvAxiMTMrY+U9RxXEK22r1ncrG6k/erWMraCWjuem+CfEH/AAj8KWiIm9vm+p7V75pvi3WX8L2ul6RFI8sy+WNzHoeSR0/GvlrRZGv9Whf+6RX6C/szaJYtYadLcRJvG4Fn7E981009TCpWdN+7ueb6X8D9W0+3We9Z5Z5xu+fI+Yng8dh2r6D+DPgDTtK0t7OSJndhuZnb7zkfXJGOa90h8HabIu+ZVZTtCs0eMA8A9CfoBXDatokfhe+Mts7SvDKw8voMA8DI9K2dNPYKdZ3vI8v+PXwhvI/CsX2KzW4e6y0jpgkIPunrnk9vRa+Ubb9n678YeLYNPb5bWMEjK4DsBz7depr7yv8Axn9qs0tLtNtqGztVsEjvyK5yO40bRNYbWrKJEQJ5cKNGH69SQcdfpWPs3LdHoyqRklZnwD48+C934VjllKLEwJ2p0yB3FeUXUzWELxqrefJw309K/UL4l+HtE8feHljFhGlxCG8mZVx8pAwD+I4/KvmfWv2YYbqR7i5uoUZhkQ8A5Pbt6VjOn2FJResDwDwv4wTT7NIj8u0c0uq+PvOm22UWx/8AnqnBz6jGP1qj4y8L/wBg6hcWsStsjYgN9KwrDbbOrFN3+16VyOFmTzNaHKqcYr2L4XeJFXRZbWX52t24X/Zbn+fFeOjqK6v4f3/2bXkiPyrcKY/x6it6b5ZGW6se1R65N95Yk3HgfKSce1XLeGWZUDptUnBZWz9e9ZVjMlvMsjq8so/usB+FabXxmTb8kUUmDtVgTiu31MLFxLFG3KH3YHyq33P+Bev06U1vIs7lpLjdeSn/AFcbLx7Zxx9B+QqC3eR0VUb7xyGb8/WtCHTI41+0yztAx5Mn9wfU56+1JAW4/EJ2sGt1efIHlryQB6n+nWg3jXkyNMu1Yzujt1/1ZPYt6/yqjbsj3DLa27urc7mwOB9a1bZo4YVDbNzEYXjk9evtQQQ37x6havFdW8cqNGVKNHkYI5HPavIPF/g1bUxRuzC3P7uxv35Ax/ywkP8Ad9G7d/f2O+1jZIqCJZ143u2dj+wFY19bjWFlju7fzYmHlsjL8hB6DHoOwrCtRVRb6lxfLqj5yubSbT7l4LiJop4zhkfqD/8AX7Gut8AT6zfXkdjpum3OtRhw32e1UmSEnjejr/qz16kA10niXwfJYxqt3E1/ZREeReohklth12SqOXj9e4H517P8J/jnY6J50OuxaZ4d0iK3UWSaRakxXTH7zb1zyeAE4PXrXymaYvE4Sg3So88l5/lZNv00PXwdKnXnaU7I5bQ/iBJaobfUFd44W2TytGVuYD6TxAcY/vLwevAroZLc65tnF0stqy5jdGymO2MevrWp4q+HWmeJrqa/t7JtE1e8uPtT6xPdGbUZBwCI7ePK7CowFYgDuM1zUnw38XeFYZrpLSZoWm+RbHHnzoT9+S15VOOpVs+3as8BxFQqpRrO0vO3+dn+fdGmIy2cW3Ff1+g+bSRDIq+bvyP4lOPapbzV4PCti9/f3At9Nt/mO3BdyeNqjHLnoPSp/FHiLw94H8Mw3WsXkn9vyxg2+gx2hE0nOMsckIPdvwBNePzeHfFHxa1JbzWB/ZGlR58m3VcBARn5VPcjqzc+1fWRrRrR5qTujx5QlTbjI43XtX1T4qeLjLHbr5smI4LdPuQQDO0E+i5yW7kn2Fe8+CPCq+H9FgsLdVlSMbpp+nmSHk//AFh2FRaL4NsvDNgEsIoYFwQz7syP7scdT2ratb+O2RE2s2OTjnn6ent+dawhbcly0si//ZcT2+JJ2g5/g5fHXj0z+nWi50+3dFZpfKgjGNn8AGMn35PU1UuLpL7a7OqNjhUbqP8AI596IY1ulxCzOzY/h5z1rUROmtvcTN5USxWsQG6R2xhR7ep7Cq91qDahG0Ko0EJOS38ZH938e9WZdPtobGIXD7FUNJ8uBnJ9up7VjQ3hurhRGrbecKzDpnvx2FAHonwl02bUvG2mwRoyxR5lCqvGQNqgficisf8AbM8WLeePF0uGTdBpNoLUL/tAc/rXqH7O9jDp+oXmszNugs7dpi7dAqAsMegzjivkf4peIZfEXijVL6Zt73Em4s3qxLGlipezopdzOP7ysl2R5jrFyFZULem76dTXvfw/8JQ2fhfSGufknkh+1TIzd3+bGO3WvBLexbWtdt7VV3faJ1iC+o7/AKV9F29sYYUX7z4wOnQentiuTDx0bOubNjUJobG3yrrvxxu4z+A/X8q5qNkvNQVpV3qTysnA/H2q/HCdzR/M0oGWVscL1yeeKguVSRmQfc7fTuT9a62Zanmnx+vY5bjS0iZGXymJ2LjuAM/54Fcl8HIWm8cWzqqs0UbsN3btn9aufGFwusQRhdu2EHb9TxV/9nvSvt/ia9lJ/dQ2/wA47sGOMD6469q51rUHHY9gWzN/fN50Suo6RrxkL0UE9B6mrKaObWRp7lEV+3QAk9sZ7DpWjcN9g3G1i3Z4DyMBxjoPr/Ksm/ebUJEeT5ViXAX9Sfx/lWxBe0/T7O4fB2sxYfcUcA/1PQfnU+oaJa29jcSBlV+Muy56nHHr7f7uax7XVnt1dEbYoyd/GTkdz9PyratoW1SxT7a6qpHmovmbOG4Gfr+gp6CcTCubWwvpoIkTyLKPEIbyx90H5jj1bFXYfs1w74s7dYv4U8vovb9K1P7D08Lsilbsdvmf54xz9KWPT7W3Q7Cy5OR6nuR+A/VsUWGZqx2qOo+xWu7urKCPx/HFNbS9E+zvK9gjo0vlb/LGdxHb1wMn6tUuqTR2bLbxJtdVPm726M3OB9BVC3hkvJILRHb72FXd03df060tBWH3Hh7w69vEy6bbq1zJ5MX7oZ/2iv0GFzQ/wx8MyRsRbxs+QAyLw4JwOvQHnn0WunWwt1mtxs/49x5cTLwMEY4/VjTb6Nbe1n2q6+WM+Xx8ifj6KP8Ax6hxQaHm954B0BpnWCyR1UkeYy+h44+tVv8AhW+jN8yRPsPO5WxXcpMLp532o2FMxZW4jXPWkWT5XmZlZLYAt8w6kdOPU9KnlQ0yh4Z+EGjeKNV07SrGKT7ffyJBEnmn5C3GSB/dXLn/AHa+x/CPgGx8D/Cu103RrJdKsre7uY/9KY+bIQ20zSMeWZiC30YAdK8D/ZnmDfGrRpJouLeG6lLc/Kywnnn/AHsCuy/aI/aAg1W+e10mdp5Yh5cir9zI7cflX0uVxhSi6sj57M+epKNKO25yvjTxhofwls54tMWO98QTbvN1GVeUJ67B/CP1NeAN42g1a61fUvEvhePxlZSBJmSfUJrIwlGyWR4gWORwR+PJp1zpWpeJtU+136yOkhLMy9Oa6fSdEs7mGS1KRrbk7W8z7m1VLEH24rXEyq4xOK0iRh408NZ7yPFvFWpeFbTVG1LSdDvLGxu9zwafeTeaYgQNy+f/AMtAr8Bsbtv3gDXI6prBv991tKXEzEyfU8DHsABXq3j/AODemafZq+meKYbq6tYRcXOiXEUkc1mjY3Mjt+7lUuefL5AOW6EnzWazs9FjVrm4aabLFBbKCcg4yWJwADxxzXxtSMqcrS3PqaUlKN4no3h3XLu00xNNMrtb3UEM5jkblJCvPX1xz+dVNWuLy43QFmgXB3e/tXFW2pNePEIrh3uGUxt8vUY7/wCc12Fs9yqRQ6grOoGYrjb86fX1Fexg5OpRlFvX+tDlxfL7SM0vX/MqaDot9JrEEVuzNlgW39AK9Bj8Pj+0LWKRd5mY/O3HAJY8cVp/D2xN5HeTXEEdyyyxxq6ehBJI96juJi1zubcjDPl7V9W6flXBVhryyN6UtLozLa2eZdkUXlRLC0pZe+1SPTvnml03w3JdWMEzuIlkP3f+BBa3/DsJklui6bv9HOV9Mnpj39K3I4UjdV27Pm4VVx/y0zjHTGawVNG3Ozgb/wANyKi+TvdWUMzsuNmWIA/Sqn/COzbtzq27OB+Ga73WriKGFAVVIJNgLNGSc5bGMeprJkaBrZZl3bTKYQy5yWVec/jT9mguzHsbY2KIszMiAqPu5+UHJOO5pZIY5pMI0ifuwCvTkcHp61o3ViLm1tXj3MsxeNW245GBz+NMuNJvY7d8RI3BA6c87Rx9aXKh8zMmTTY7lmMjszDPys3HPUZq1D4bh1BkA+QxRpFuTB79+5rX1LRJLp2kjVEysB2soCZAJPT/AHa1bzy7y2upFbZ5hYDauCDhX/8A1UcqGpHH3NrFZ3ERHz8K33cfz+la1hZwPbxTnbAndXbJ4b+H8GqK/wBPWGa4id2by2I8xm7DBznFVXsy0mIN7KxGd7dOfp70uVD5iDUNPSHyIYkXYfm3JyQfusM+55qpJazKtttVmWNfLG1eueTn6Vu6Dc/Z7mWAq24xHCr6oc/nVqPXrV1uAkW3yofO2t3AJGMeuDinyodzCWzfy1RVk3EZK88Ul4k9m0Tjd5WVJVV6gN0H0roreR7zZIiqqsoO/qRkbSee+cGqeraa8lshjVWZZASzNjhx0/BgafKHMZLXh+37TLvtTIV+Vf4SNo/EVJpunzLG8c6L5pkKiTbnIzwePQgD/gVVEhLws4T5dxjyv94cnNdLpsn2yzilXbtYfN2I7H+hpcocxj3OjvdLFs2xKM/jxuH49RWX/ZabfvNsIwWZe/512E1qbiFox3GNvoc5x69eM+jVz18ZLW+3bP8AR8hh8v8AAfx7UWGU1jls42jjZni3birY4OMf/rqNGa5bMrbvVu/SrrLLHqnkXOzyC3lMyLnKtyrCtC18OhVXz/8AW8jhhj0BJ+vWlyiuY0nyRxNsZkZSRt/2eo+orY03T0SNmdEZCAwdcEkEf5/75qz/AGLCiLGdzr5vmKjcYPfn35H1p8dmtuy20a7oo/4vM6554/n+lFhnN31xukWSB22EYK9MHofzqZb/AHom9d+3kttx/njmtq6jEiMdnlLGCDt/X0zj+TVkzR+ZDt+alyjuRW+nw63M7K/2diNxTbn6n+tTf8IuyyKvn7WP8Xv+PvVVUeymWaNlVgeFbpn39u1TTXjx3CXUbO9uTu2M3/fS/X0osIuDR9nzF1Zh6rz16dfyqpqdh9gkS5j3OkoILN0Ix0P9Ku6XMVuGgZ2lSb95byN1IPVc+o/nV6a2Dq0LorQSDDN39eP6fjRYDk7dUVXjmfdBJgN7Hsw+ldJawokaMH3sflL9OPf6/wD16zL7TIra5YMzR2spxG/aNu2fUGn6VeNHN9iuPmbO1WbqDj7v+BpWGmWtQs42jZY4vl3fe2j8ayo7dbmTyl+aUZ+XdzwOQBWnNrioixiJlMZ5VuvHf+lZ8+L+ZZ7Z/KmH3t3HHr+HSiw2yg1mJI3kjZWZV3FVbt7D+dFtDOrRNFA0qKfuc4I71qpoju6Ts/kSjlk7bs9vY9603WO3j3blRBwdvGM+3vRYZzlvazLcpLBAzwSdVfqBnoc9x+taV9bm5TAl2N3XsQetWP7St22r5qq0fX5jz6VSbVrdGUNuKjOW25/T0pWAozWBhXBdlYj7q9x2PrVZ0mSRW5bHIZea0rzULWTar7lxyH7c9/cU+PTZPmHytu/i3DHrzRYBI9UFwjGSL/SF6oq4yPb/AApv9rRvGrqvsysvT3PtTptEkba27ymzw27n9Ka2khPKkjnWKXkt8vB+g9D3FFgLMluk1v8AOqSqwzuT+lYN5pM1rukPzwdd47f/AKq3IYfsyZWXbEcfJ02E/wBKf9ohaFtkqNtHzL12570gsY9nqjW2xJfujo/r+NfYvwN8Qf2r8LrDDtv0yV7UsvUKDlPqNp718e3SQrGxidWgJ5T+43se39a92/ZL1h45PEegyv8AJNEl7CrdivyP+GNlaU5cskzCrG8LHv7a2LhMT2qTsv8AHbyiOUY6Ha39DVDU7rStQR479r6JSM7ri08zt/eXNY2tYtppcovIzu/zxWIl0jx5R3RsfwqRj8uK9tJNHhyVmei/C7xdp9nqFr4dN5cXiTEraSfZnQx4BOxmIwVwOPTpXuNvZSPslH72IDBZWwa+Q4dcuNKv7e5gmkV4ZBON2eqnNfYvh6YXVjBcQNtSaNZdv1GeK5n+7lp1BLm3JnvbKzt0FyzK7HaBt6e+awb5rK6+RWSVGP3XUY/XvV/XoftMkW9VbBI2t1rlbrS4nklVY5Ef+6rVfOFtLDNa+HWmarH5iJGk+DjZwfwI4/SuLvPh/FpTqWa5dlwQqsP511dxbTxwsY9RdMD7u7rXlvxF8W67pGpRQWrrMrR/em9aznV900hTi3Y0bqS685kKyKh6b+T9K4/xDcrDayjeyuwyVaM9O9cndal4m1STa0kMTEZ+RW/xrHufC+pXTM9zqjIpONvmEf1rgck+h2RSRzPxA0uTWtNnhhR5ZyFkhZ16MrF1x9Cop+j6qmraTa3Ua7fNUEqy8o3RlPoQcg1valpttYR2qC/2NlA21g7v9/jOTiuDkkHhXxDO67v7IvpPMPpBMeCf91u/oee9ccpanRa6NnXn/wBHVT837xM7Ov3hWBdXDaXpb3G/yoreJpSzt2GTzWprmoCOOIjbzMud3fnJ59hXkfxS8dLb6D/ZMLf6VdpmT/YjJ7+56VnrLQ0ilfU8jm1V7q6urmcF7ieQyb93Qk5NVEkKOWPPt61FTkUs2FrpsTzMuzTRXUaB/wBy/P3V4/IVFJp8yruX50/vLzVd2Bbj7o4qW185ZAsTMrHovrRZ9Av3IGUq3K4ob5a01f7QwFzAzKf40609tBaZGezlFwB1XvRfuFuxk80K1Pkhkt32yIyN6HioqYmb/h3WjplyrMu4f7VfRnwv/aMm8JW6Kjr+7bzFVlGM+/fFfLdvOEb5l3CtKO4hbaUdkat4TaMpRT3P0R0f9sa/1XasssKIoHzM3J4xnHGTjj6V0zftBW/iFkB2uykZTsVPXnjrX5uW+qXkK/JLvUY/i5rd0vx/eWTqqzuuCPl3V1RrLqZOF9j768Q+P01JENlu8qPjavXd3rGufFEd+0EDMrY+U7fbr9SK+TLP4wahIiIbl0UHA2/1rvPCfxIX5d0qs3fcuPw//VXRGpFkOMkfYOhp9q0+SVpWaCFQdqY5J7HtgCvNfE8jyXEqsmxlJBb09qyNN+MkNjo/kRz9vL3Jg4B7D1NYXiL4pW19Cixs22OUncuB1GPxPpyQKr3RQlJHA+NPCdvcadezsq+eRkMv8h/OvM9U8F/Z9H81fllz93+det3Piyz1JXSRduQAVXp/kVmXkNvc2qxo/mIfmDdKwlSUjb2r6nyZzV/Rrg2uqWko3fJMp4+vNZ7U+NtrZHbmvNW50o+j7fSZPJVyvmux+WPdwB/tep9hxWpY6I0lyst3+/lPO1enHTPbj0HH1p2i3w1iwgkt/kTaG+7xnA788/nUrtdXMbbUfyAAPMbAJz+PA/ya7jBqzsT3/wAy7VfYqhvufyzn+VZ9xbbeXleUdl68j19KufY5I0USRSLu5C/X15/E5pVsbiZ1DMkFvkgybs8d+M8k+lBBTtkkmkZIVZnI/vYAHc+w+taek3FjbyOFRr24/wCejfcTHUjPQe569qRdNmkhW2jVLWKQ5b5syOPVh39h0FXbfw/87idtlrkFY1bJf3c9z7dBTsBbtZhdKz2qOyno6rxjvjPYev5VZt7fy1WRvMK9Nvb/AB9v84q/tXyUZex+ZvT04FY2oa4JGeG2fZAD81yi5kJPGEH/ALMfwpDZQ1DVZLjfFAjJFjy2f1BPQ+gPp1Peucj8CxapczvYyvpzsf3v2fGw/VCCpJ+ma2Y0+2OiST/ZbW35CIpJ98erH1P4Vat9VltUiSDbDEG+UJyRjnBJ6knr6/Ss5U41FaauVFtaoz9P+Hur6TJcf2br4t95UStHE0ZfHTcVYZA9On4VqTaHrO6e81bxdqzNIoSUWcvkmRR0XcPmwOwUj3rU0u8vLq5iaSXdb9Q237/vzxgdyaLrR1v5vMuJpNv+xgYA6/TPc9fx4rl+oYZy5+RX9Db29VLl53Y5jStD0qxLT21kiYb5rmTEksjnoCzZZm9TnitezYSWstzsk8qM7WZVHLf3VA6/XpWreaXZx26tPK0aDEUaLJhB64xz9f1OadHqtiu1ElZYAuFVVx06cdv8Oetdqjy6GV2ZraLfzbNyqmRnZuHyD+p9aZb6DLcO3mqqxDOU3cv/AID179q17jxJbNbbDudufuLge30/pUNzq1ulv5yP/rBhW24zjrge3r+XrTJ1Kr6G0lz515KrRDAKw8AnPC/Qeg6mr95IG092R2t2b7uz06HGOnHf8qS2mjvrV7uKKaVZSPLXb98g4OOwHb9BVedLu4ffJFuyDgLjHynHr0HQU2FjHWGOSEjD7uSNzdh09+lU5mW3jlYfuoowWLP2Hua30tp7htn2cMw6bsYHPqPy/Sp9K8O3F5f2plWOeLzQfL3cE5wSR6L2Hc0RV9htno82pD4f/s16tdr+6u9TKWK7eDmT55D+ANfFut3xmuLyQt1bAr6d/ao8SLYeGPCHhyJtm0PqNwn+3LkqD9Fr5M1a5MdupP3mzJ+fSufHSvJQXQnDK/NN9Tpfgnpr6p41W4C/JYQPPuIONxO0c9uM17xqFnLfMqwsrYX5n3YyT6D9P09a8z+Atium6Ld6jIG/0qbygY2w+yMfp85Nem3GqGO1lMUTK7YAZuAgP8X9B+dXTXLBGs9xbfR44bZ4rpt24q00w7+i/T+Zq20IbayoqxPgKi4xjOMAnn2/WuZea4aFg0r+UOS7tkA/1x/Opb/7RY28UU10y7l81o/7nGAT7nsKu4tTwT40XMdx40vRGy7I8KNi4HA7fia7D9m3T5JJNXuFVCX8uEF269WIx6EdfavNviJcfaPE1+wXb+8x+Qr1f9ndxb6PeJHAn2i4n5uJPuJGqjj6k81z0377Kj8J6hqEgkm/dr8mcBt3XuSeep/QcVmSbnRdz71Ycr6/kfxrpGSLZu8pFZerMvQdensOT+VV0dUu0J2RIucdOMDk/RQfzaujqZo5q3t0vLp8q6W8a+bOy9kBwAB3YntT9h1LUJ7m6RlgjxJIqKQcDhIwPfvXRfaF+SVnSJRklGb7gGfz2j/x5qp6prjQ3CrFErSxjnb3duFUfQcfVs0wVyxo9v8AuZbm7TdPcYkb6Z+Vcdsn9FrR2rCqsi7X2j73XOcjOfU8n2UVi32vT2s3lW6pLKoER29POOMgeyjjNO1DUHhuZ4UZJ/3YWWRem9vvBQT0A4zUDsZdy8V/eXk67mijJhiXs8jHlvU4xmjSZjYwy3zfOgb7PF7kn5z/AEpUhjhRAq7VLfKi8deuOfwoudKuJIY4fKZVztVFYYBZscc9c8UD1NBfFEcbK7wMytwPTB/lwPypdSu5NS03MMTN52CWZufL3DJJ7bjgAVk2+k3U0bRrGu7IBk3DAycflxjNb297eH7yRRAArv4HB2xn6E5agNShDpVz9haJ3SJ7yb94rc/Ih2quPduat2OjR29nLDNtnaSTzS/OwnO1T9ByaYdUEcjhP3rKdqsrDIwNqkE855J+rVmatdSTXTPFuSIYEaK2flHHPuWoFY9W0uwvdK+Gt/q+nO7ajqcpsoPJYAxwqQJHB6/Njb9FrmE+HMuh6Wl5O0yS3D/M0mDvLd/617r8Mfh3a6z8L/CsbPtnNirDe3V2YszY9yelQeP7i28L2O28a3uUt+nmMB90Y49a+3w2HhGjHvb89z4vE15yryXn+R4x4gsD4bsGSVoGQSfeTgkY4496xrZprjSbqe3t4d3l5bzF6+YwAH5Bvwqr4o8QReJHcqyruGQvpVDWrm80/Sbd7e4VIGkJZePm8tAuf++mNZzmoPQ6YQco67kOo2ttqVre3mqrqUdj9kkgnTRJIhPJAcbo/wB5hdhZUJGQcLxzxXzbqmgWdqLQprVnPbTQxzySwo3mRyMuXi2H5iUb5Seh4I717nqutpY6SkSz+a8vGxOpB5ORXCeIPhPqGp+FYtctLyzaCKWQS2MkoFzbZbligBYxdMOeBuxXzWZRjKopQ36nuYNyjFqWx50l5FYMs1o7EK2U3dVx0zj1716Atzd6lcot1OuwANsTgcgHAPpzXESeHzYwsbt4Y1QnCvJjeR2A6k/lW9Z6lK2qJ8sflSqDtXHybeOPbtXkU6k4yUU9D2FySi1NHt3gCSO3026s44kbEhnCtwMbMfoanvHV9S1ltiwLb2ZEauvPQDgdM9+K4zwvr32ZryNWwzQ7VbbnnI/Sutmmluvv7ndsybtvQnHtXVV0kYQ1iV9Kke3S/mXCqtug+bvz2p9x4gdVU+Um6Ml1b+9jn+Zq1JbtcSIqp87dxnnccdMdMdKrJoMs1wpV1XdtxuUnG4//AGNYmiJG8zWLBom3KyzKu9eQgUEinJpS2+l+WzM/77zhsUdWTI/+v61pabYvaxoBt3SOJvc7g2OvtUd/I1rbpGiCNyEk3OuQQ0ZQ8e3agZCltHpVqkZdWt/MYDd13tgkVM2rWySMBOrDdlV2/wC1nr3yKy7uaa+h2FkXbKG+WMAfdx6+1ZcKl7dJtm5CRF7ZAPHrQBt3GsJ5nDyskZGWVeMKT/Q1Dc6kltDAWeRmkgEysMDcCpVs/Sq1tam+sbV49irGr+cu375GOvrip7zTblrazBg3S20Mkcrq3B5GMD6EcUFaly8s5byRpI2RvMjVgu4d06/pUM2lTSRxSCNtu47lZhnG3dzx3xUdvDcW02kTSfK0cXlzbpORtfHP4H8q2mkbfEoVEVWALtzn5ihH5GgNTCt9Jltr+K8En+qkaUoq5yOAR+RzVaz01LW+ys6y8PGU2kkqzbevtkGrd1rBt5pY5InV8svyt/dXa3Hv1/4DVa416S43NsVZZNzblb6A/mRuo0DU0dJtzb6fBAJ0ZifvI3PzcbefRhU8M0dy7JvVnbO1fXjd09Mg1yNzNL5zXQXZKsvm+2VPP51a1C4XT9VkntlLQeYlxGzKfutjIH45xRcC1cRqv2+FVRreZklh6cMOcn8KghzDp8sCt80kvmKwxwcc/mKnvIRZ6pexLu8ppBNHt6BW5GDTFkLeWG3Kw67cfhjn/PSgCh5ky3DAO/IydzdRWvpMMd9b7biBXli3RBn5HzYKH6E8H/ep1qtlM+8wJuwu7cxJABKn8sg8f3a0LWG3jZ42VFdRgr2ODtJ+nQ1AD5rcbkKq2zghNwGSRlRn1xlazr6+awVTCiSqW2ndyeRkfn3rQ1BZI9PlYpsZeSq4ORnBHfgNz/wKsJXeHb8jLjozL3z0PHXNNjRD/bdx8x8pN+c/4fr+tRvfXNrHAS+9ZMsreu05Iz2PqKdDb79S+zuzL9oVhHs7SDsc07Srr98lnPEjrIS0SPwBIOGX8qSQ7iahqEsNzEI5Wns2xNGrLwRjaw+q9K0I7m3ebyBE/KhlfzPvjOeP89Vqb7BBJDEpTckbbtsfHUcn8R+tU54bfT1tZHlZkiPyu38G7v8AlgigZbuLOD5vkXc2Du68gdcenf8ASmR28axszpHyc+Xt4BH8RB7DOPo3tU7srrlpGVwNzNt+Tnnj/wBCHtkVz+qQzW02fNZIpTz3ww+8Pb1FAGw6fZkXbt45VW4A5I/DPQ/gaq2euNct5Qg2z7SY1ZhyR1X6+lYv2h33Zfd/nt7d6ZtR3bL++7075HuO1Jhc2l1NtUt7i1MCM4Xcq9nA6j/eBrPSOO5DONu0/wAX0/lWm2kQzTJPDPub5ZA3l9W7ED/a7inX2mozPLbO3mtgmNFATd3wPft70WAzfsqXCk/Kjt0dm/IU+3024tplkjdEdT8rNnk46f0qrJdMzMjJtb+5uJyffmrFhrX77bOysrYAf0I/x71KA2GWTzF+foBlevHpzVDUrp0kdAnyYH3lzn8fSrEeoK7su1trHhmyPxOfy/WoNSuYlTzGbc/+17duPWmWYj25RT5bbsHJVv8APNIjLGuZkOyVT5b9+D1HuO9W5JIY1/dPvzxu5ySaiVAzeRsZkkbjoTG2PvDnv3FBBPDo5e2VJJUkgP3WXt9PY9xS2dhcrbYbciRkmKRW6H0I7qaXSUuLN/Ikg327fdZW6Z7j2PpVq6uktY/3v3D0Vefz+tQNIdHfttVZVX5hj5emR6Gob6aSFlljVWiHJ9j/AIVnzXkcNzBcx7mgkU/J0Hfp6Ed6euoTeTtXy/8Ae2kjFO4iKbWJWfcQu7H51QV3WbfCoVj95e2O4x6VJcQb3dgyorc7V/h5piw+YjgP/pC87G/jX29T7UXHqWljkW38+3RWSU7ZYWXI/wD1eh7V33wN8UN4M+JWl3VxE39nXatYz7m5jEuME+uGAwf9qvP9DkDMyq+1xk7OgPuPetJrprFXm+68X70befu/N/SkD1Vj7F8UW8ituiXz1DH5l61y7XKu5jKMrAfTgV1Pia2drWzv7R9q3MCTbW6HcoP4Vwk2sXVncNJPbq6gfeVgfyr16ck4ni1Iu5BqUk2xiqv8wIOc8V9Nfs2+IpNb+HcVvM+6602drfc3UIOUHP8Asmvlm68UW0337OZsdWVsda9Q/Za8cQw+PLjSDE8CalASqtyC8fI/Egn/AL5pVV7tzNbn094hw0KEr5W04J7f/Wrir9nhvH8tvlPIZea7/XrZ5NPJC/Kfzrz+8swk2522MOmeKw5rotqzERnW2dZJ2VjgHao/PmvIfiu5+2WoF75QCkFmUKTXqFxJ99gqS9vm54FeRfFy+DpbsYG4JHytj+lc05e6zemveOFmRLj5TqO7aPvbj/jWbfR29nbu4l89ugZYycn6nirNreINqra7m/u7hWHr2pLCrfuFXA+55nGR7CuNS1sdHL1OIuWkv9YC72bErfKvQbVGOfxNdHqOlJeWqqU81duCrcgjHNcpb3Mj37iXy4laQnevXBVcAevSt9Ptnk/ub+NF/wBtc1FR9Coau7OX1S1udDhitrvc2nGQeRdSN/qc5ARz/Ju/Q89fnv4iMW8ZakC25VYBdvTaFGMe1e//ABA8RXmg+Gr+S41K1uogmwQiDdvY8AHnpmvma8v5b28kuJMb2OcL0HoBnOAO1VT7mstiFY+7nYv+11/AUPMNuyNdqd/U/Wo2Ys2Ty1N5rczHLipFcs7Hox/i9Kip8f3qaYGlbzbbh3VflFep/DX4VyfFCOJLe6Swv3YrHJ5ZxwO+CDXlGmwm5uooT/Ewr6p8C28lno9mmnusE5G0Tf8APMYwWHuB0reEVJ6mNSbjojhfG3wB8Z+CdFg1LXdDGs6DLnZq2lN5yLg7fn2jKHPrx715e3g611JPM066XJ6RSda/SL4X/FBfDFnFpDsr6RaKZGjuPvz7R8u7sQDzgdT7VYvvgF8L/j/pUuraxpZ8C+JLomdLjQ8ReXHxhpUYFZGYYJyvy9F55qpYfrFhCtpaZ+XF/wCG77TnxLEePSs4o8Z5BWvtHxT+yH4z0nT31Hwxe2fxC8P5lMKov2a9eJG271jYlWXPGcrk9BivCNU8MWa3X2PUbO50XUCSPs1/EYmJHB27gN2PVciueUZU9JI6FaXws8ojupIWyGq7HqSycSr8395a6fVPh3PHueFd69tvNcte6LdWLfOh4oT7CcX1LKOVbMb7l/u1Zh1iW2bcGdXH+12rn1Z4W9KnS8Lfe+aqUiOU6yHxddQrlZ9uf9qrS+P7qPbvdmXH3f8A9frXGedG/RttMfK9Gq1Nhynodn423v8AvJ2Zsc+/tXQW/jpGZQzblx91f8/5+leNpIVbj5akW4deN7VSqshwW5Sb0pU60jUICzACuY1PpjwDlfCekO85dmt1wnRQMcADpn171sf2tbx/c2vtzluwx3461yOmyNa6PZ2UYwsMKx+5wP0/D8asJ+7XI9fuf56V3pmb1bOwXW4U+fzVbkht3TIGeP8APX35qKbVoEZSGWVl+6qR4AzyTk8D3P8AWsC2trnVH2BtqrjPtnj6/Tua6a10CO3VZmZmdSFXfICMjqcdOPfgfWrTuIp/aJlXzp5ZVzjy4Sux3HXJJ5VM9zyastcX00ivNM6IwDR2yYBk/A/dT3PJqe5trS1WW4uJWll3btk3zu7+o9ceh4HesabUJJnluCqu8p3SO/JPYc9vwH04pMnU2476dwrS3Ds0hGVRSiD0xjrTYYy7M6eYinBLrkZ5449T2rHhvJFZI41RcbdvsB6n8ev4Cuj028S3ZLeNklYjJ8levPJA7D+f0oRQ2401/s0W1vITO0ruJLtnjPsPbqemaLbw2ke15J3fA4j6ZJPfvj1x16VowpZo7GR1ViMtM/b0AH6D17YFVdQ1jy5HitNrKcnzlYZYjjn+p/AUMnUtNeR20nlRq7Kq8bF5yDgAHoPf07c1Wk1K5SNxLsgQNk7YyCOfr2rNZTNI+5dsWDllVR0OT+R9Kb5cdyq3My7rdifJjfh5z7+iA9T3ouUMvLiS5uvNf5kkB8vauEK57D0/yauabp7PCl1IjSxHIiRePMI6/RQep70ml6XLre66uXb7KCVXbx5oUdFH8MY9utdG7rHa7cK3TG3j7vb8B27fWkBzMljcxSP9pi/dZz5NvyXP93jovqc09I2mZ7q4td0A4McfG8gfdX+6i9z/AFq/qF+baVLcKyTyEfMjYEYPQtjvjoO3XrVmO+gjhXfcKqgDanBPy9OP5A9Op5poB9jDNCjTTSMrt1jThIgBnaPQAdT2+tRXOrQWb4k3tKR5i7F6dh9PYdh71Fca4thbrLD5crtkheSB7tnsDk47nmued2mZpHZnZjgvtOckdz2P9OBSbD1OksNVs/tirJKieZNtaRsxxgZxuL9FHPX+FcnrXqVv8L9V0XSrXxbHqGh6roEsRmh1LR9SSS35XaFwwDZUE4wu0DuTXg8f2PU0mt5He4QBobhLPa0sO5cZA5AcA5AYY6Zr1j9oTXtG8K/B+3XRJ7l/tWlw2Nq15EI5lt2UFmbaAu5iMkKMfhWtN/afQyqu0dN9j54+OXiw+LvHNxcRy74izCPa2QEXCLj6hc15F4guB52wfMqLVq2vpNqSS/O2CSzdcfWsa41CJ77fsfggldwOcdq8mcnUqOTOunFU4qKPpTwXo/8AZPhHSrKTbu8gO+z725vmJPHUE/lWpNIrIlxLultYX8uKFv8AltJ2Gf7q9zUug20t1oluL51SeW3DSSCQ4TgbjnvjoPU1q3+nw3DohiRFijKj5shFxz07gdT3LYr0UtDKW5laDpralcLLKvyK24KvCO6+n+yv611f9nveI0nkSSqxIDPGfnIG5hnpkKNxx0HpXO32rR6baRW0TeQkI3NG3UL1Vf8AeJ5Nc54s1rV9FkstZj1y5afTbWffp+8fZUSb76lSOGYfePfaPSlJ2Wgj5z8YTfaNevX9Z3Py/wC8f8ivWPg3rk1hp+m2H2XNrdXMgNw2FAcZK5Oc7RjnjrgV5R4l1Cy1DUZZoLB7NnOTGJtyA/7PGceldD8N2fUvF2kR3CPPHC+Le3CnywwUtnHqMZ55PWuOLfNobwVlZn0NrWoK0KxLvZpQPM3ddvb/AIEx5NZG1HZETc2clt35cfXoKt3EL+YkHkK91dMvldd5Hd+e2KjuZo7iSK2tPmkG2CDZ/G3R3J9j0rqMUQzP5bYkVmYZ+U989vx6Ct6x0GW2mSaR0+0KPMCbcgMwyCT/ALIqe3sLS2sdjRK7Lhd23JOO5PqW6egq8zmP5G/ujLJ/H68+54FOw9TLtfD7w3DSCdHcKcb1/jbncfoOawo5IYUdF33G0nDtj5znqR7muovpv3bxK/mttIZ4eP8AfwfVm+Uf7tZDaPbpIqD76gFmWTIwowxH4kKPehiRTe8VZGKxNwD/ABZz2449eK17eQujGRlglwMtuHDEYGfZUyfq1Zlzp8VvIoVdrKqq6q2Ru646/wAPepI7f5pAUjRM8Mqg4PXg57Uhm1apLHZszJ5CNglHXoCMKD/uqM/Vqr61IGWKJWZVK+a3ynnsqj0wOcVi399Nc+VG8rMi/vS3Ulm4FVd8sm24LtuH3epJxwo+hNIDQaOVtzDdtyBt5z+P86rRzfZU1S9DSN5UBtbVl5y7dSc+grSj0uWN9pZNxCBkZfXlgD7KMmnNYWzWPkyOkCyZbY3UeYT83ttjH/j1NLUfU+jfGfjrVfh38OfCXhnQLJbjU5tLgBdW+eLCAc9+Sc4r5z8W2Pie4uFfxDdSefjf5brwAemB719QeLFttPe3vrJmN15MYC7cgDYORnoMdq8t8TaeNYklvruLzZyoLMrHovAXBr7/ANi+RJPQ+F9v+8k2urPEo7UreJAWZtxCnavYc1n+LdBea8sIXnknzbwr9n3YCOxaRh+or0vT9A0iPUri71G4awsrfEk8zSYwvHAz3Oa4nVPFmm32sXFxplk6tNK0q7mJxnhcfRQBXjYqMNIyep6tCU370VoXNP8AAaaPco8kcb+YoKq3UVf8YaXYL4aug0sNrO1vJb/aFjBdEcAPjp1wCD2Kg9qo2sWoagv26/uo4YlXIVP8a8/+KmrSXWj7bV2azaTy2dur8foK+cxHvT5aex7FFWXNM8T1DzFuH8xndiSRI7ZLL2/xrQ0qQRs3zfNwd3c0X9sZLFW2/PH+eDVGzm2soPy4P864mnSmd8WpLU9E8MakkepQGZ22mQBmTrg8HFelvfMfnTy2QKRtZc9GwM/XvXhtn5sm4xtsbB+b0r6N0MwSWdrJOi7ipUttCD5YMjPHTPbvXXU1SZEdLoy21Qwrvi4YbsOuMghsD8614dUijuLc7tyRhPlZSMhVb9MnrTdYhjaH59qLuhjG5egEeT075PNVEs5Pm/0eR1+XDLn0ye+enNYlmpHeC3sYDJt3RiLLd/ukAD8ao6hfW9w6YZXXZGpbccnaOnpwaoX6eTCpkgbd8p2twOv1zVBH272ZVxhsru44b9KCzTSFQvEW1gQwZc9vc9qqR2EyaWqqjeat55mzafulTyPrU+lR21xJ5c7K+6b7rsfu4P5/StF2e3toGV96nypD83IXDLyO5zQkBD4fhkjsvKdJE3SuVVl67kJGB1wcZqzDeQalcrGjr+8UsO4Pyc/qKpx3yqyP867QkZXcP4QVI59c5FZek2b2eoWbM8KJFJJudpAcLyN2PWgC/NqHnXzmN2ntZLclUVhw7Yz970IqaTUHm3hYmRyXIbzRkbgOM+zDNZFvYTwvE/lO0XzkSbc5Xdjr6ds4rR3/ALyHc7rFjaducjBzjOOtFytTPvl+03jzbliVpM7Wk9Rg/nVKON0tVuWZWWSYwnc3K4HX8e1dOmnWz2qPK8isMhlSTIG19pIz6D9azby1isdP1FCytBNJuhVvv7lbGP8AexzQGpBolrJM8VxCyqqzFSrtn7o5B+tdDtCHejKyjJXf2A+Yfn0Fc/YXH2WG/WN2VpBHLDu557j8RVpNQd/KdETcqj5UU8gZxk9ORuBoAtahH9stdi/O5DLGy+qjcD+WcVgx6Tcsrnaq5yWXd1wAxH9RW000yoF+ZkVlJXaQflGMZ/3Tz/jRDfxrceVEsnmxx7iu3IwuRtA6cocGpYGYmn3Wn3KSDYmQQV3ZwCM/1yKsQ37JcbpP3oDAlmwM/LtPOeMj9aW21SO/RoI1beY/MiVm6lDxjOedvHNJYR/b7dZo1k28qEVh1X5sDj0z+NIAutbePakS/Ichlk56j1z3x+dZdvqBbaWXcvbavqPer+pW628LBF83dJhl3ZxnlTx161jtbuzIQrLk4Krzye+PrTuBqW1uLzYdzInMgdMDYF7AeoPP0q5JpomufPld1TIk3LjCYOHOfr83uGrMs7m4sJFUxP5CtuK7eoIwePf0rQk1Sz8l0LO23ICL1+XgEntkHB70iw1S+nS1d41WN4eWVcAkfxAfTr9GrMa/nvrWaORFbbgsqr9+M9T7bamaFJ02onykEH5W59Ov5fSmRqLdsRp5fBBXb1Hvz0z29KAIrWQyRsjSs6RgAJyRgcZ6jtxT/Jabkqrqedo5Ixx6/T8KuabYRQ2zMrfOPlxxxu6cc/T2qKa4bT5tu1mDLlWfGCOhGPbpipAqvay2u66FurJF96N1wCDwR1znNVljGm3MU6bposbgjfxxt1H1FbthIt0sQOPmwJFduhIwMn/a6fXBqrrHkvEgglEvknPzdeeAfr2NAF1rq2+zom5F81fNVtvbsPb396R9ShVPvIy4wzLkHPr+P8651vM2GIruWMlh14J649aspNK/Lo68/fbPXoRge9K4GnDbwSb2MUL7WzJIP4yRk4/z14qKSGLzmjESNEemzA4PIPr9PfiqrRyOmCrtznaVPPbPX1qo21IZYZFdWHzQyMvII6g+1K47E00bblQqrrJ/q2Vs5HXIyaRtPlkj4TdnGd2P889qghYXEP2ZdqSxjzLebjKHuhPoe1asO5fKa7RlZsExo2M/5P5Glco56RlR8D7wJ+apbS8WHcHi3p1Vl6g962rrT4JEadvl6ewz2z7nofQ1lrbRu23Z8wOW+8efTNBBqJM00O9NrLzhm/g4/n6/nVB5meNlMaMv8Xy57Z6+3WoJrcbWC7l57dx05JNU23QyY3bcUFli3tzbq6yN5qSY8xNuOnIIPY0+1s5GmKqysoz9/GSB3x2qFJjcb43dElbHkqy8EjsT29vWnaTNvulSbcilsbVXB46g+/t3oJuP2i23G4g6kfM2MD14/pViMWt1bOyL86kAMjYII6EVLqh3WzZTz0z93uD2P+elZEKS2MyNGrb8H5WXj3FA3oWNSs0aRbiJtv8AeZF49M/U+tVFvnaRcrtYja21uD6fT3qea+ukRcu3Iz868eh49Km037HdKsbwr56FR93h8f1qyT7L8E3EviT4N+EtQDM7HT0jlXuGQbT+orkNatmS4b5Vkzye1aH7P18bz4Wy2cO5P7NvZIhsbJCv+8H4c1Z1y2lRsyqjoTkM3Bx+FdtD4UeXV3sed39xFHuK/Ljgruqz4M8SL4S1rTtaVWRrO9gkJVsfJvAf/wAdJrG8RSFLlzFEnODt8zpzXP6rJNJpLxFYV8w7TuYnqDXZJXVjlR+qVyq3miNInzKQGH0PNcZqWmrcbyd23+9WV+zl8TLf4i/BfS7uV915bRtp938uNs0J2N17HGR/vV0t/seNh91Sa8bmadjt5U1dnmutW5td21lbP+zg/SvJPivJJDosUo/dsJT87Seor3DVrOSSRmX51H8LLXjfxstmj8Mb5U2rHcD7nvWjacWRG/OjwqTUp2XH2iTcD/BmsC/umaTCr5px952NWbm8CSbQm7n+9VCaR2myU215svI7Ik1usUbbrh0TcSdvf/PFRt9ld8BHZey9jWrb28tzHvVo1bB+/wB+abNpIjRnmdFTHLLWKeuppbseQ/HG4MXh60hjURJJccovfCk/pXh2RXpXxw1Y3viS3so/lt7WHKj3Y8k/gFrzXaK7YKyCXYKRaVulIorQzFqRPlbNMVaetAG34ZjD6grn5V6fNXuPhHXn0ddhlbYV+X5s9fTH8q8U8NqWdQPXnctd9b3kSqkbNsfbwrL/ACPf61003Yxkrs9ctfFQuJsDcqgZDbjnryPp+Fd7ovxuuNQsV066l8pJAF8xOH2Dg4P04r54WR2Tb9oZZMYC8ng+h6c9KitryRW3lmjXP39uPzHFdPOZuPU+1pfiLca1o9npGhXDWGIkib7O3KQoDtRT256DtuJrY8YQ6P4n0SLRdU0nS9XS0gRrqbUoPNjj3ABQrH5ic5b2C5PUV8b+H/iJdaDeLIlwjYAAb+A+/rXtXgn4wWs0bC7VJ/MO4svUse/b6VpzRloyPei1YvXX7Hcfj7T5dS+Gdxc6RfpLIh0m+3PbFEwpZM5ZAW6Lu6dea8J8cfDXxN8P3mh8ceD7/So4uDqCQeZA3+0WXO0d8tgV9neF/jxDpVv5FssW0ABVTH0xgYzx+vNa1/8AGSz1yZYNR3SqRtMfBAJHf0HqK55YeMtVobwrSXxH5w3HwzsNch83SryGbcMgKw5+nauG1zwPqGjSMJIHwK+8PFfwT+HvjTUpbu1tpPC2obGme/0eQQgkc5aJgUYseOmc+leZeI/gT4x0qxjutHurXx1ppJje3aP7LeIRzgq7FXOOcqw74HauWVOpT31R0RlCex8cyQPC2GUrTd5Wvbta8L6FfXb2d7Fc+HtXBwbO/iMb/UBgCR7jiuL174X3+nhpYV+0Qf34+RWfMth8jOIVw1LuDcVLc6fNavtkRkYf3qr8irIG9av6HCt1rNlCzbVknRST6FhVGtjwjGZPElgo/v5/IE0o7ofU9xhQM7w26+VBg+bNJwSOxY/wr6Ada3dNtbazRSkqSzsOZHXr7H+6Pb86wbNGmaKNYtqDlUXkZxncfU/y7VeW23qqIrbzyFSPru75JxXcjBnSbk8xdrL8zYZl45I7Z56ev6CrjXHlxbAqL1G/dnjr0454+v0HNclDNcfaGaLZE4O6R2UARgdz1wf1NJ9vnvJPLtWkfj5pJFAJUHlnJ4C+vc96aYrHT3SWl5u3RMzR7Q0iNnKn6Y78YHXt61RvktUXCImANoZm9fUDjPb2HHNV7Z7jVLhoomZIlO37Tt/1mT8wQfzJ7egrTSELIsAlXjbhVbOR7kevfHJ7YHNNiKMLtGm+La3ClmVgfmB57fpUs101missrh2G35eTgHOTx0Pp3+lOubq4mklWBlggjySqMN5I6k/ToB2qg9vOsmX2eaJOd0gJ5559f6+1SVcV7gz8yvubv83JPrn/AD7Vs6VYK6tM7P8AMuFXcPl+vv6Cshk8t8zbQvDFVYZwenI7np/Kr8Oqq+xDBvWPJ8vd8iD0Hrz1J69KEM3ES2t1YSvvVsyB5G42gc4/2c9f7x4HHNPkvLbc7s6cnGx2HYZ5PbA9OAOBk81htJ9ouWeV23nO75l6gdvT2FTQtErbV+60ihWeRcjAyM8U7isV9U1i61K6WC3XyreMiTai7Bgfxv6KvYf1prah5duttavJLEW8wySLzMf7x749BWxa2MUyb51fZIBlGYfdH5AsT69OprLv7qCF9tpaqjAESyKxAJ6Y+g7mkxrYmhWRkwNyzytyu48kcgnjFWJrOWNlLI33SQyydRnjnHr0x17Utm0rW88v3FlXIVpCeOjE/wCznjHU9BWpNfR2MP2h52iSJtse/qXxgLx/GR1P8IbHWgGYl5DN5n2dWWDGRJIzb0jHc9OTnoPWp9KmtLy7srSa3uF0ixDXd2sbCOU28Y8yZ2IIId1GwHOVLgis+5v59ST55UbncIU6YHCj6LzgetIrfaLa6Rtz280Zjnh8wxkqOcF0IYDdgnn+HFCdtUC0Z3f7R37S/izxh4ii+HfgTRtH8FaHo6xwzRaPZxoxmZA7r5hH3F3BR8oLFSTiuM8QfAf4l634VlutcuI9Ss47KS8Dvdh3jSNdzE44UAe2K1NP+GviIW03jPUPBWreKLOVVll1Wwk8qOfjCM5PQttwD0O3rXD/ABZ/a28Vat4Nu/AukaFY+A9AvFCX1vZxsby9UH7lxcPhmTI5jVVU9GJGVo5oRjLm1Zi4ykrQaT6nglzdCO3dQ27AADeoIB/rTfA+lrrni7S7SRWMUk6mXHXYDub9BiseacydWZiSSWbuT3Nem/BPRQ11d6s4/wBWvkxN2B6s2PYYA964Ka1OzzPeX1SXULfy0V024JVV4BzhFGOgUc+5pm14Y2wjS5PLNGTnJ54z/erNdfsdny/+kXIzDGy58uHOTI3uT0zVnQrNrzzb2RpPs6grErdDz8zn1HYe9dtzPUsJbRXFysnyq6nzCZIifmHU9cZqS+0WCO2e5lnVmjkEh+0xhwWzkKw/iJ7jtTrySaxaIWkDKssm6RW6HaPu+56E1zni3VLxNBvbyd9qQwuV2N3wct7+gpN6E9Lngfii6svE/iof2XpEGhi5nEflQytImS23IBA2jPOBXvngX4SaZ4N1BbgXVzqE2MjzmCICQFyFHdjwMkkLk186eEbf7d4s02F225nXLNzjbyf5V9SadfS3143mu3lKfMkdm56AAD3IFYUoq1zV6JWJdcuobW/nEXlz3SxeQ1yq4wxOX2eyj5QewrItpntriSWJtjtD5Mfy/wCr3envjrXSTabbzTNtgjZSpBYfcHdifZR19TUT2sKxssdnG0rAiPaw6sOpz6KMmuh3M7GTZxybF+X5dvC9d4HfOQOOtTSZjdHkZ2YgD7o7dB171prbWrNk26tkI6x7uzfKi+xY/MfbisXWLqOO48m0aPZCPK3qvJbGWbJ6YpBqSw61LGt1cLua3iIWJeAZJMYUcdhyTS2upSrbzyz7tlnGillUYd85VR3PPNYyTGONQn3MhlVucMwwuPw5NdPZ2KQxRW4T7vDM7DAdh8zH/dXp7tQmMraVDI+nrJKN88x80blGSCcKp/3m5+i1c1LH9ntFAv71T5Zm2gDCnDvn3bgey1dhkWOSWb5A6kCJW7ZGE4/2Vy386x7y+SPfbIvleYQd6yAkxqOAMjgFuc96NQM2SEu+0squcn5WHJ6Dp6DmmtbyM+FZeDx+8HQDC/h3q5cwrGiqxVVlXEbrKCTt++RgfgDVSaGT+z1uI1RvNLRRbWH3h147hR+tSBcj1hobd4Qskq4IG1sgnoT7Ejge2ajfUP7avGZkVPMkWMbGA44QdRWMzHzMru4P908BeB+Zya2fCtui3z3PlPcNbyW9pAqd55JVUNgdgeT+ZrSOskg2Vz6v+Kl1b6fqTxJv8yOFPufc4UfrXjmueNLmxuGEOkNfiMbdrsQCc/rXrfxWeWbWYwGRcxKWZV644I/OvKda8RabpN7EL1murqVl2wq3AxzX6Ra1Na2PzuOtR6XOY1SG78QaPex6hpFvbwSbWKxS/O5L4A56f/Y1zfjOGy8Bw2809ulu9xnyYd2WIHHA7j3rrbz4sR2NvdG00Sz3ySoGfzwcbSWBII6buwrxjx14iuvFmrf2rqUvnyiMRxt2RQeg9BXz2MlBJyjue9hYTulLYY+uX+sW32YbbezLbjGvLn2J9PaofE6D/hHZ1RdrxgSDd7EZ/SstfEUFtJiJNxI+6tI19LqUc/nPuRgRtWvn9Ee75Hnh813cv83J3LWNcx/Zbhl9P5dq6GS4R5GWL5VP41R1az8y3WYfwnBrlrwuuY2py1syz4dvgrtHJ/EPve//ANeveLCaT+xdIhLfvQXaRdxyAV6E/Tv6V81WsxjbAbaw6N/n3r33w9rX9taXa3ka7dww27+AquCD+IrKM7x5exvb7RvSQzXHh63Me5n815mZm/hAx/Kuh+Vn8z5t4JG9s4JWDkD65qrpS7tEiI++IZvqBgdfrWlesZZm+1rsVpG+bjOfJHUdB7mmDMTUtP8AOj84Ss+0QrsTHIZd2cnHYcVmrZwtsI81kbOWZl7n6/zrW1SbyY3m3bUYwx+XGoKliucsT3FUI7y3+w3tzP5zPbbI/kVQCzNzxjt2/WgRA0cVsjSQM/nqGYfMvHrjuT6VWe8m3NvdtoBUL14Ubh+Gaspc/bLXVgjOz28O4K2CME/Tj296gTSbmZkkVNyH94W3DgAYJx25oLJ4bkPHOdrNtiMx24HHBJ6ZqK3ka8dhGjr+78xmVhyp/D86ktrGe3vLoSKrR/ZGiPUjco9u2Kl0rT1sL+BmdGcKLfZzzujLZ+lAGykyWemgTMqrl4POXJHzAMo6eveua1i4El5O8Ds8RKkMrEjk4I/xrpFjS8sUjuFZopZbaXarcfMCoJP+8McViXFssXBSP92SpdVJBOcY6jOT6UAhLHVIbewaCRndsOu/ttPB4PfIBqxNqA1iSK3SL55Js7nboQAGH49ay7q3LP8ALAuwAqV6ZOOT+dVnmksJPNk+RomWVk29MjBpXK1Nz/hG5FbKTqqYUd+MsRT4dJMLo/mruzgK65AXdg557Z+lVda1y4sbi9hjVGAXzF65Ktg/p2qw9+bi/itJFSW1uYSyt0xu4IJ+oqQ1HTWK+Xudk+UNlVj4+V9rY9SBycVj3F1/Z+qsI0XfFlTvXAIboOOmfWt5137XdWZsZO3oARsf1xzzWfrFjcTJBdK67hAVb13Jx09elAIx7WRLa8tpiv7uJgRt5wrdR7109tp4s/mgd1Uylgi/3h8yfmuQa5pLYyWsVzu3QS7lD9Nh7KffvW/pN+l7YpIdyvGTCdv95RkH8RxQCZoNb7mVw+xm+7tXtnfHn26qayr6NJr6Ro1aKInIVd3cYxx6HpV2SRGhVVnbbkKWXrhhuUfg3FZfiKY3lityv3rZgWTcR8rcMcD0IoKsQOkkcatIrPn7z/pjk+vSs25hePZNtwsmcfL98j731pEf7RpstuNqtasZo13H/Vn72fpUuno11bPausiwRSedE7L0yOQM9ODnFS2FipcOzRIyN83RWZu45GfqOtLqn+meVdQpsiuYwQvTEy8MMeldIluisjCCNmXgrtGCRz0/2l/Wq32cwbktVjRVk8xWZepOccD+8OD71HMMsafMs1ik4VIty7tu4DkD5gPfuKx75L3fvlnVkVm2t15OCDj3rQhZkbaPLRl24dl6ZzsJHscqaTi8h8sp5cRyC27kDoPxVsj6UNjsYq27bmG/dtGQyqfnxjFVWk5yrNu/9B5/pWhNayrcbCjbjwUXccY/wHNMaNflV4tvqqofyzn05PvQI1LfWI7m1aeZV4IWT5ehPH5H+dOTUrXyZXMrskbFWbnPI6/8CH61iRu9jcKXXckg8uRPVD0JHtQ0LabdMrfvVAIb0eE9G9yBQO5uNIHf5fmXbwvsw45/2uh96qa1H5lqk8abWEY3berqOh+o6GjTdttN9jd96ld0Mi9Ch7E9fr71q7N/3VXb1Dt1Axjn+RoKOQZDGrfL5TDDbu4xW5ZXhvLZt7bZxktubt2I+verGpWckPlX1orfaFHzIyg5XoQR3I71z9zD9nkiuLaWRIJG/d7u23ko1BB0se5V5X5jkD5gcfX+v51mapata26tDBuw33WXJIHJxz2/UUybUG+zQTW+1d33tvUH0Pt6VT/tS6Z0Hm7ducbVGP8APanoAW7m6hXy0Xz4Ru2eXw69c89xnpTE/wCJkqCNv9IiHCdBKvqPcVajto7mRJondHLAgJjIYdQM9j2zV9dLgV/PRfmA8w7/AJTu9h7+vY0gKraDCseQ0jswGUXBx9Px6U5tJWRQ1wzyygbS/Iz36dz/AEq9JctHG8+5243HYuOPp/nBrMfXIXX+N+ThW9T3/GrAuSSTNuBb58f5z9R+f1qteWu9YpPlSfnCbs5H+en5Vmvqp3N8nyngev5+/X609NYubiNsRxtPGCx3LyR/s+p9R+NAEFzbhk2FdrHGFbA/metQ+SvlqyMsbA/xN+NWre8W/wDllbZPndu8sEEYxnn071OLBLhfklZ85BZcDn2/LigD1/8AZZ8TXUPiHXNJEqq11ZCf5l+SRozgkj+9hgMivRfFHiDUZJpYm07d5fBaOQY49Aa8V+C91B4e+JGk3Lu2yYPZMWbjbIOv13KMV73rlvBfJLGJvIuI/wCP1FdWHlujgrx1ueS6hI1w7E2reacn5qoXWlvcWMTskcWW4X7+cCt7xBobRqpKPKw5LKvBrl7y6NhHar5TIrSknd3xj9K7r6HElqe7fsR+NorPWNb8KTL5SX4N7Dubh5FO2Qfiuw19K+KvCt/YN9p069kgRuTGzZT8Aa/P34c+If8AhDNW0bxFbT7riznWZkXuv/LRfxUmv0tvtWtdb8G6bqNuyy29zAJY3XnKsMivMrR5ZXOim90eJat4i8RaOzGS1julA+8jYOPwrw34yfFq+1TTf7MGkPB5kqt5zSAgBfTvk19G+J9PS4t3wzJkH5ulfInxLj3a3LEkvmopwWX1rnekTaD1ucP/AGlJI37zcvfaOKe1/b26xb13uSANtVXtz52GRm/3qJlSF02+du6lUU4/OuSUTdSNNZLS4h3C42SnJ/1nv6dqZdIiw5e68/8A2V6fjS2c0EVqiT2a71GAWrnvHOtpo/hu/uk2oyxER/7x4H6mso72NF0PAPGmpf2p4o1K4U5RpSq/RflH8qw1o3FqT613pdCG7u4ZFC9KRqVelMkctPT5mwKYtWLVN8y0AdLolsdqMvy+tdSt15caLInyK33eCnT9PrXPaVtSPn7391q0rhxu2tu3d93X/wCuK6Y6GRdW4WNkEfmMmfu7s4qf7U8isEl3MD/y05zjv71lfZy1tlN27cQGVhgfrVJb6SFmDttVv51XMFjZVisjPhVbuyL/ADqL+2rrT7jMbrFg7tycfpWc2ofJiVVZscMq8fmKY10r8feQ/wADdPwJoCx3em/EO5barzr8o+nFdZpXj6ZZlxcPwONy9u4z2rxZreGMZhZo2B5Tv+FWre/e3k+Z3fn7270q1NoTimfRtn8RF2LFKzNnDFVY8jqAf/rV1ln8SvtFiluisiKTIF3Zyx/vfQDpXy7beKHUs+1mZeDtbpWlY+NJUfEcrLuOD/ia1VQz5D6iv9S0zxN4ff8AtyGDW7VVwLbUoBN+8b5sDd8ygAZyDwPeuAuvhxoTM0nh/UL/AMMKHVJIJ/8ATrEkk8qhIlXAHIDYArgY/H7sqqzoqqPur3B6kn371dj8cjdH91lBwFZup9QKmUac90XGc4lbxp8O7ixhabV9Nt9Rs8sBquiMZUIBxl4vvxk+hBA9a8s1L4f296Gm0e8jvIv7qtyP/r17tN4wtvsuYpVRzgll4cqvTB64yTWFqH9k+JN5u7ONb0ni/tf3UwwO7D5SM9iK5JULawZ0KpGXxI+ZK6r4awR3Hiq3WTO0K5+X6fnXKt0rofAN6mn+KrOaQrs+YHcxA5U9cc4qI7oEe5NbWttGk0qKsTHGxG+c8YOPf17D1NU5tQaR3SKCOCJtqr3IC9Msec+p79qryTPLGs8z7nYYjj9U9R2VR2HerOl2f25Vmkbbb8/PzknPIUfzb8q7Gc/mFnavdP5cbKqbgWY84I44Hc+g/rXTW9gLWF8Ircc7u/qSe+PyB6c1BbqtuiGCBFiHyj5sAcZ475P5n2FWEkDP58i9fmZmbGQO5Pbn8ugFNFFqFI1tvLVWRI4/mVVH5AdPwP1aq0l+/wC68qJ0kK4HzCQ8+nOcnuevYYFY8l8+rTJBDF8rDGxePM/3h/Cg9O/U0rXP2VdlorvLI203CKS7/wCxGB0X/ap3Jsai3Hl4+WRd26T5tgyOnTvz27fWonufsatFLu82MrhWVSAcY7DP4dz1pbHQ5Fjld5dl6AQuxc+SBwQp6D3Y/Qc1q2el21syW0ab2B3F3Xnp1b88gfnSDyOebK7mbamct8zc+59vc/gKnt41s4ftc8EjM3+ptmXb5+P4m7hAfzrcubGDaqi3V/LbPzdhnGWx1H8+gp800f2lg+5p2AEjJg4HXv8AKGx26IPegLmTodidWumup3X7GzHzHbCeZj+FR2UetdBNItjCrwLGu3G3eo4zyDz6dhVePamPM8tFxu2dRjPBI/kvc8mqV9cXFyzRpFIivklflOWHO9j6nue1BQeZcTK6vLuQrjd5gBPOfzJ/KqO428nlMu7bglV5A9MA9/QfianZkdFmLtEvGNir0Yf44x+tZ94jJ/q/M3hgGXruY/wg9yR1PboKlgaVm9xcXSxw/wCvkOB82P8AOOpNb8MNslsiRyoyndl2YPkg8kZ9PzJrnrm5m0m1ltXlV7iRQLqYKMQoR9xSP4jxn0p+n2cttfKI1Zr9jiK32jZChHUj+8R09O9UB1dvb2tussrOirGdphZQMnHILdgOpP4ChEO3CIVTgLGqgOWI3fgxHb+FeTzVWwsIbex8verZO5ndsksB949toPT1NddD4u+Efgn4Y6pf+L/7Z1rxaGMEGlabemGK3Mhyis3G6RowJJCThVbb6Za2uTsm7Fj4af2j4B+HPjXxAPEPza7eCzNrazyEQ26Kd0cgbgblOMAY24xXxRrmqvrWt3tzNLJKkkzeWrtvwCScc84FeoyfGjUfEWl3uk2Ph8aXp1024rbyNLIONo+YgZwK8k1Szl0WaWGZHVlP3nUoenAIPQ1hiJXikghF+0bk+iM3Vpobm+dwqqOhVVxjHX9K+pPC+kwP4X0MSabHZu0KStbW+ItxZdwUjuT1Oegr5W0ezOra5aWoXd50yoQvoTz+ma+p21C5mkt4YLeOfzVEEVurZJI+9+Y4J9KzpJJG8tjfkUXKL5zo7SYYzLGN5UcE+mSflQenNC2ru6wiVIliwfUJt/8AZY+3q9ZGqeIntpHjV0QQ/JL5fSWY8YT2UDA/OtVLZnXyAyrcSFRN8vyBeuz8ByfeuhmaKGoed9pljaJoMYEcbxgkdOevG7PP5muJ+KVwdP8ABt4hfcsyiJV8tRkE9sEkbTx713txpbpuYvDuYMwZYsnr8nfqR+lebfHSP7D4XgUMm2W6CqqrjhVyfwzWcth6nlvwtt2ufG1lsQO672Ct3O3A/nX0Rq0f9k2qWs0u5ogJrtk6+ZwQgPt1NeL/ALP9sjeMpbl3w0EB8rK52uWADH0AAJr3T+yoHuoriZmv4N3nFH+TexOEzjuzc/7tFNe6VLoRyafJbaba25lT7ZqYW4n25LpC33Y254PcitaTT418pTuWAL8mzHKj734sePpRGkf9oXN5cz77qY/vZNv3Mfe2jpgD5Qack2+ZfL2b+AF25IOPkX6KOT71ZI9VW28+QOivu4ZuSGxlz0xhV4Fci8aLbX93IzNaxkQQ9zI7HPP171u6tcSrbslq6u0sfl/P/AoPLH3Y81lPbs0dvZpb/JbgmPewIMg5Ykg8+oApMVhmioEunnm3bLWPzJNy9Xb7oFbD30ELLBJOjruCtt5PI3Hp3PSsple30dbJlZUMpnnlGCXI6AfXpis/eXfzBu6kHb0BPLZ/3RxSYzrLhIZmSCOVFYruk2sDhm68jj5VGK5dlk1K6Ii3K11II4vlyUiHArY8Pwj7M0zLsa6Yx7WxxGoy30+UY/4FV37Nvt0kSL7MrHI7APJwievypyew3U7AYWsWdxJcO8UUjwLH5EG2PCFVOCR7E9fXtWvbabFDNZq8rbLT92W7Zxuc/hwoqyl9axt8rs0HlmRWZgg2xfKn/fTZIrAk8QyNHsEClmUfN1OS3GP97vQB0SOt1cs6bF3E/wAONhbgn/gKirnhOOO38TWEkHyRfbYZdsakh2aQRrkY/u5P6muWTxJcq2xUDOWdtsfX7uOn8hU3hnW76PxNpAZ3VWvraIr64cDGB0Cg1dLWcV5kySUWfRHjzUJJI2udys1vcMGRechvf6ivFdas7e81xLy7ZWUcs27rj3FennUF1XVtbswuLfzMK3+71Ncdc2P2eS6luYlaCIHazL7Hmv0iUVOmj8/hLkmeW6rdad5dxHG7oqlT8sYGAG9T3rz/AMT6klxbrFD8idvUj3rT1LVZ5LiWSJdvmKCGmxjAbsPx71y9+oZHLPvcuR8vSvi61bmbij6yjTsk2Z0OGmVV78Bq6OOEJYOuNvyn5qzNKtVV/NPzMMYrcukdbZgF3OQQB655rhWr0Otnn9tbhZNqr8vTdUyRiZvIdW2NkGt+w0QzSNIV29CVXtxT7/XLLR5kto4FnvCcCNOfzNaOGl5bApXfunml1bNZ3Dxv95TivQPhT4hEF5cadM+1LiMtCzdpAOf++h/6DWV4x0O5awt9Yl8v983lyJGv3P7ufrXL6bdS2N0k0TbZYmDK3v2NeTJcsrHdB3Wp9TW2ofYPD9mrROrSQMFZvXOfy45NK+tJNNuKt8xLLtYfxDGBn0Nc7YapHreg2F0GlZDBuVmx8nXcDzyBS71RYh3Vo127cgjBrUbNy6WXXtHZoIlRjcJ8pb5BtGBnP0zVe20SRtLvIpWbbdNDJCy8jazdT75FT6MxbRbeNpdsTXOSowd52k49jnoauWt0zWzlVRcwWxG/+A+YQWBHYD8KpAyrp+kizS6ld0ZbiAjYq8ptbGc9yOuK05G+R87FYySRfN7pk/iTWdb6tAsPkr5e4xzqrN2Bb5WHoT29a5maZ1RdzO64B3M2QcHrmlcLHaXEjWyJK0sMH7xAz7gMBo8f/rrPXVopHt082NWzbguy87kO0/mDWDboLi8ijWZopSWj3Mu/ByCPwA/wqO+kW2vJwHXZbz+WXZffk/U0rjR0F5qyWu2ET/L5ZQrtxsZZMpnvkg8VU1W1d7y4iSJ5W8wyEhc8EZIBz1/lWbrSFtS1HDMrMRIHaPHBHYfSt1dbZtYsE2t5V0sc27bg7gNmBQ2MprDLGjL5D8sp2+UMjjA6n8vzqnc6TcTbyluyoIcHoAOQF/HJ5/WukaULC0br5bxq33mzkxtkZ+tQ3MYjdYTvRJJJI9ytxh13j6nI4qCtTN1XTLiSGyyuZY7WSKZWYA5jP68YxVZNKuv+JcHeNLyCVo/vHYybdwOccnPStmG6V4237WikljlZWbAAkUo2fx68/wANULrUmSz8lHRp4kDR9wZIjt59iKGwsa6qrbVVmTzCPu9xIO/tuFQK6R/K211DeY/r/df8O49a5+w1ie5uPsjy/wCthZY1XjDD5h+uaj0XVJ5rm1S4dfKmJhbdxyx6j+tJyHYifdZpqliV+TzBJEnOd4PGfwpNPkSH7Qj+b5Fwu5flORJ2OfTrxSJK7zXXmyq08MhjZpJCnQ8fUkd/ShnVkfbPGy/d3eYTwOcj8eBUXHYq+ZJGqltys3P3jyQcHH4VJY3Gy62zPugkBhl69+nFaKaSupQoVnSJllAL/MfvDpj0zwPU1Db6C3l5eVUcRiT5l+4Q2D+KikM0Ft/s+/CKjR43bFwHCjDj6FefrU0fmIrRj52EgX2LAZU8+qcGpo4QqudzyyqA2zb1ZTz9dy9TVDUo5FdVtmmSILw6qDvXOU5PfPGeuKAI9U1hrO62okLIIwyunfnI/wC+aryavOdxaJJVKsT2wSc8Y7+lOkt2khWSZZH2nHzKo6nn8z+lUUs3aZoIfvgfwt6cjH8qfKK41ri6ZVfdtWRmAl4H3uas31xLdWcF1EzKrZjnVePLc9/xFRae0V9btYTN5XnDzoJGXhHA/wAitK10praO4hkZXiuowS3QgkcMPoetFguMs7yGe3Sa5RkaP91JuY5wOh47HpV1rGzaNjboGTbkbm5wenX0PB9qox6VPbO/nqnlMCs6rySF6cdc9x61oaPZz20f2SRldhIWiVe4I6E/7S8j3Wiwyulqm1T5UaxqMurdQMgn3yvX6VOyxvuSRdzLuyqdSAeVJ/8AHxUsiFgzo21uGLv/ABg8K2O+fukVhvq10jNb7UVwR/DzlSSDn9B7cVQGy25lVokWdyAw2LgEnqM9g3Ue9ULfW0uZkUxeV5uQZHb+MccgevQ1nPrF1MqhH+Uj5n6dTkdO2fyqkq+YzblZmkb5t3X8PfPNQFzWTWpHvIl2NA2fLbc3APQE+v17iq8jrJcTxyIsW2QgJtJ59R7Y5FNvM39m1wyN9qtz5U3YOvQMPUjuae0c96iBt7XVoojG5f8AXL3H+8BTuBEzM6bDbruYgjbH6+uT0xzUc1q1wizKm1ieV2gBM8A9e/enXWxZGO1ImIzj5uh4GP8APFOjvo4XVmVFQHBVY+ox3/wpDsR2drd28ysq7tw+ZGb+EnH6fpW00kruzBWZl+U/Lx7nH06/nVaz1Bbne21d+eWb3H3vT2PtWgtv5arNv25x95uRx0x7dvUcUAjKv7yW3m8uPZF/FtduR259eO/cVjzW6u0pVlLk5VUU9z2Nb11avcJv++ykfdbH0xjse3p0rHWT7OjK6urqQPmkPy45IPvjigTKbqUZiu7bEQSzLx17ipnt3vrnzrXbE4wzIvBQ9mX2NKrun76FI3z1j2kh8jODnvimt/oc1vdWj/IRgMzfcJ+9G3t6VVgJ7zTXWHzTHtus5kRO5/vD09xTY0njkadItjjEcqN0f3Hv61q21xHqFmso3I+fmT+5z0z/ACP4UxmMasgVnY87l47/AOee1MBNxjuIirOjjEgZeowcjHv396+kvAtvefELwMusadKr3tpIYL6zZsOGUfeXPUMMECvmRnewucXC7YGG2OReefQ+nP8A9aup+HPie6tfElhpNlevFb6ldwwzrGzDeWYIG4wSQT+Iqoy5XcyqRUo6nri6hf3032WJUiCnEkk0fr9eSad4k8K6a2m27M7zygOSzYwMegGMfrS/EbwDqfh26klsr+Z/mOX++j49Q3Q15dr2veI7W28q8VlgQMBMkX94HrjkV6qknG55FlzamhJ4XSytohbvvUKMq305r7w/Z7s5Lj9n3wRDK7nbYhvn5OCxx+GK/NCxvJHiVoL+7STAyrZcfzr9JP2RNem179nnwy7Ot3PZwtZTttwd8TsjcfUVx4h3SdjWFuZK5Y8UTC2ufJPzZB+81fNXxQ0Fbe6nmCr8zH9a+gvHUhXUH+R+CQdvvXlnjKO31vT5Vd3iZR95l5PpXH8Ssbp8rPnG+tttywX5m6fLVdFeO5YNKsqKvzIqkgZP97pXQ3UMb30sJ3LhiCzL1x/SsrVHexujHMiy25x+7T8TzXG9HZm6V0X7iOG+sVkRE3gcKteF/Gy9uY7OytlVlt5HJZvdeg/XNeqO00LfaLTcqj/lnury/wCOGrJdaXpkHkeVN5zO3vhcH+dRTXvaG62PHKG6UUjV2mIfxUtJ/FTloAkjjLtgVo2Ntsbmm6baiRtxXdjrW/8AZY5o1A28fxL1/GtIxJbJFQeSg3exb6euKljuDC/Py7cfL15plugh5G3avHytRdfKnmMu/A+6rfzHrWgtR15fhoWeOPd2b6d6obQ25kZmVuDubP8AOlmcu2wbkboFPf8AGqkm+P5l3Jzyq0NhYtMrsy7UZW6HbkZxUX2hG3GVNuBxTkk2suF+X+63PX+VNvFSbbhvqjZB/CgBPtTKqqrNuxwGqB7iRk2M3Tna3OPWnSWwVNyMq5P3d2D+NQPvX7z7m/2uv0zQBIlzIrbkbZx+BFPj1SVlUhl5yT6mqLMfM+fd3+VajZ9vC7tv+1SuFjcTWtqLiVto6fWr9n4iK7Ru57VyPH3lba3+zSLMY9oFPmBpHf8A9vb1+V2VgcnoPxq1b+I3V1LtuyMfN0H06V52uoH/APZqT7ezK2W3ZqlMnlMtulT2Ny9jeQXCfeicOPwNQN0pPu1yo2ue6WbR3EaXU371JhnYrcyH1Y9l9qt/arl5N8jsmQBtVcADsMDt7d6wfCdzLqHhuw5+WNShxjsf5nHFdFa6bK0qB4nWMH7qdTnnHP5kn8cV2p3MpaOwtjbSXLKFd/IEgBfd3PYerH26VuNbI0awPseAZf8A1hwNvqRx15LH7vQAmmonkpmJk8jb8sO75FBGG+brg9Mj73QUjXPlqyLBvbK7XVdmduDkg8ADsO3Xk1SRLdya1s4oXVUbf5gHm/Lyc8gEdx6Ke3LVP/bVtDI67ldv4mTn5/QMMHHqeuOBxVG+vGVWEKrB5pZd24Z2tyduO7dS3eshW2KqbV28ybd3BBOPy7e9Ddhm/DryJuWZG27s+Yq9geuPQdh0zzyakm1oTNujiZ36O27GMj7o559ST+NZlskcMKzXexnYboLV2IMhxjLkZ2gY/oKrWNuLhMzuyWan948fBfJ+4gPrSuB0Vrq0jo92YtsXG2b+OSTGRt/D2wB05p+lXBuLhUSCNXjHmSs2TGnfbzyTk5x1Y9eKy/OFzceWirAkX3t/3LZScAbu5x+daNtYS37K0LNa6bDL+7/56SPj7x75447CncDVv7FpFwkqOvB/eckv3LY7gdccDpUH2DeiFPs+5s4VYyflP3e+Of1q5DMsdvhMMgOW8xcgknJz6KP/AB49aZHJC8c581URdpb95lyT6D++3QdlHpUgVZNBaZZTE0KN0kdegIHzFST0XqSO/A5qzp+l2ts/mJLM06x4V3XlOOyn/lo3bPQcmhrmJOY5YWdsyB2XegZByc9diHovVm56VG15bJGszO22MZbc2ZHZuR/wNh1b+FasViG10OJWSUS7vK3SLv5Tcp+Zzn7wBxz/ABHpgVqWCDS/Plidp5ZuWkmx5h3cYPYE9SB0HFczHJNfX07vKtugXdOy8Rwxj7qD17YH40281aSaRBGr7DH5VvCv8Az95h3JPPP9KVxo6q61ZbWOJPN2tJkrvjGCT1fA7KOFB7815p4m8PLqF7FBqF4s6iX7YLrymEZaQHdE3JO5QB8+ACOABiuxs7Z9Ot/lluGnPP3V5Rh17nr0p01+9sm+VduecIy5LrwFH1FSDR0Pwt+IXw4+EyTya14pS9t2iKzaV4dsFubqcd082TEcXPBZunavmr42fE1Piv491XxFDpEGg2t5Kph022cyJbRqoRE3kAuQASzkDczHAAArqfjDFZrb6ZD9njW9mLXE0iqN3TaBn0615PJp6z3kUEO7dKwUbueSQP5msqlVzSpvoEIxb5ranZ/Brw1c6rrNxqKRHyLOM5k2/dYjt749PWvbAsumxqVVVvbtCFTbkwwk43HrtJHStTwf4RsfCOkw2enw4SVvMkDZLO3GAW9SBk+grQ1iS3s2WSR4U8yX5ZGjHzepx146L+dVHRWKlqc9p8P9lwpqQRW8lttrH1y398+w610Whab5Nq01w0lxKf3kzbjvO4/KuT0LH9KTyZfOeJLdlX5Y/J6l2P3ISRwP7zHsKmm+0zXjMbpliwzLN04Xh5/xOUX8xVsNQuby3jXbJL88rNh16bv4iB14AwK8S+Pl+Liw0gb1ZrhpJwq9YkwFRD785PvXoeoXn9qTNsdkiEYEfy4wg4/M+1eN/Gi43apZQ7h8sJYqvYk8D8AKym9BW1Rs/s//AGWFNakuQyiQQx7wvO0bnZR/vcD6V6rrWrR3Uaqn+oi/0qVl/jcjAXI/hUcAd68s+C0KroN+xG5pZufXaABx7k8V6xbeH3mVXnYMka+fJD3f0U+3YVUfhRUtylNIbHT1tpPMa4usTzP/AM80HKqPr1xRZ30kVi92rj7VeBrW39lON0mTzz0FaNzodzql05nn/wBZKvnMn4EoOwCiq2q28EOoRXHmskDR+VDE3yYjXv7E+tXqJMjt7by5ADvfaAu1oCenY5/M+1P+zhFRn3ux5V1g6k55HP4D0qJr5XtnmbLZwY/3hyWyNvAPJx2p0N+0l+n2a33P5gjiVmJAweR9M9KkC5daS7v5SOqPIwBYxgJuA3OCeyqMZx1PFVLXw7vVXkaZFMIlCqoyd5wnHYsRk+1asca201whnefG6Hc3Un70xX6Yxk/hUsd4fO89EfexEoVm4DHhFPsB0xQBIbFI28sNuWNTFlVwPLX5pTn/AGm4P+7WZdX8kzIqpMsqksGZRvLN8uD7belXNXvGtdNSJJWWWQC33ff4UncTj1PWudZY42idpY2dlJZV3b8DoPTjGfagaZakjZ7VlK3DxFQrKyqBtXpx7Hj/ABrL2kx/aUiZojIQrNgZKjCqP51Nqypa29wItvJ8tdityW5JBP1waS8h/s23srV/lW1iM9w3rI3QE96BF3w/bK8l1KEV/JjEcaupOXboO3ervh3w/NZa5ohknRoIbvdKyMeSjAk59AevvTPDMclroq3DtuaUtdSK38AXIUn8auMtzbKqFVZoohCzLyNzfMcepxVwlaSYSV1Y7i61aHR/E16nnpuNwcqvJ5Pf65qv8Wrk2fh+UQ/8tVUhvYgV5746uPsHiid0LKtzsmD+u4D+tdF8SNai1Dw3Zum50khUBV/2Rgj8K/QI1r0prsfESoWlCR4W9tvtnkdV24P8XznBGPoKz7i2+9HHtZTIfmXpW5p8drJfNaXjM32jfF5KdBnkEmmLcR3kMSW6Lv8Al+5zz0618XyvmZ9OpaEdhpZXaQu7HFadtbI+q2UMjdTubd7A8VfsdOaNlct82cbW+lVdPkSbxbAjxfaFjf5oe7gnkfXFd8aKjy36s5/aczdih4yje30+dLZ0iWP7yw8cjjGa4XT7CLS1a4uH23EnTd2969C+LTt4Yv3eCVJ7LU4PtFtG65KLnac/Q4+teWKJLqZpL93iUjcN/AI/w+lcNaajN826OyirwVjsJ9QS68N38U6b7do+FdTwezL75rzG4t2gmZf4gcV0N5rZmjjtk3Laxt823jfj27DuBXW67YeDNV8LW18n2jS9bii8q5heUyxTMFyJY+BsVj8pQ5IPTI5PkVKiqzdj0eVxgnYrfDXxMbG1ayu1RNOmu4VNzI2PKLHlVB4O7GT6DnpXrdvcWTWcs1v5M8UUV0C+7ktkAZ9wOBjoK+eNe1LTbiOOPTlkiWH5hvHDscAn8AK7bwJrg0e8tTJveK8s1Eyv1DHI3DP04P8AtVCqcq941jD2mi3PYt6f6uKBE/0hRuTt+76AdPrWbeNIkMBilbYbVYyjYIO1vQ/nj86rN4ss766w21f3qsN64GAu3Gf1+tU9Q1COaO12vGziIqysv3DnoMd/U+laRqRkrxFKm4uzLCsscmHlkbBb7kag9P69PbtVXzo5NSs47pmWCUeX2DgDkY7Yz0pr36LdbV+zyqpyHWJiCuOv0HYfiag37dS06TazrHIv3Y8YJPv/AD/KjmJsNe5a3mZ9mzbdEBt33hnnrz0roptNtZppV+zIyyTMS7epXK59h1rm9YtnjutSA3TKs5KttJ3g8nHriuqW6S2mzvVYw1vKd3bcMHOaTbGkVL+yF1M1xcu6uYooy24fdJwxPHXA4pLi1TZEio8txbRzLE7ScgqQR9cr2qdb5JFnjN0isYHbYi9cNlc5rEfUh/wkH2m1+dDG+NnGQy4OM+/WnqB1m2KS5adlTyjMp2Nx8sqdfoDWB4hhm8rS5CuyKSHazK38S8HgHqD+tQR6pI1u1u0TKyxRxiZG/unIOD04/wA4qS8mF5Y/6pImjnMgk8wfdY7tuO+Dnnp2oAx/tB3uV3MjbfvL1B4PH61G6NtyWVWA2/Ujvn6VJeQtC1ujMjLLuU7GHAY5B/xqS8hksLqeOX969swHscjt6ZzS5Q5iWxtZ5rpHhSN2tmEpXd1Tvj8M1Y1Dw9dXF5KLVY0TzwYWZuBn5gD/AErQ0uw+xtBceasu2NcLt++GODk9torThh8yNodu5whijVW48xOQT65U0WAwtQsZEvJ7hfnikiWULtO/djD9fTHNVP7SVoVK72PA3bgAfQniuia4Qxo0nzQGRj83HySDGS3sa5xdEuGVlG35Ff5lbkAH+nWiwEyakY0uPIV/3ikbWbOMfTuPyrXWRGdZmdXgKicpu9flkU8dO+KxYdNlZVlVkVfOVWfbj7w4P0b+dCrItsqu00XlM8YVOhX+L6n39KeoJm8iSpth3/vIj5ZdcnDDlT+K8VHrFu0ln5y7WWEBtsmHxCxweB1Kn8qoJqVyiIRuZPlAZ5BnC8gcduMVRvb+Sa5cxNsgbOI0YHB6kDFGoEr7FZXRNykjH7hjhgMdz6cn3qvcxyaVHFeJAztEwfbJHs4PI/EjnFVvtknmMzM9woODvY9Dz/8AWNW45GuoWVYtykhWZmJ2E8Ac9D2qGwK2rW/2a5SW2+VZQJ7dm6Kc5Kj1FdBb30V5Z280SrKsqMxjVuUP/LRT9Rziq8NnFHawPNFJHbxsTFG3OMHEi+396mfZRDMqWyrEolG3a3G4fdY/7w49M0Msu+Z5joQyrtK/TIGUP0I4NZF/fXFveQeZJtt7lTtdVw6ndkZ/3TwPaqGpNMtyyCdooJfmhXzOR3Kn3B/pTr6YXkcV0vyIfkmXrscdx6AipC5qyXkLIz71X+IptJQ7vldR65+8Pfms3VNkz70ld3yVb5Tyo6EUtjeSXEb5lmd1GWbcAORgDmldmZtwWR8DlUlGRt/x7U7CuUF327Zl+RWbb9T368c0+ZJbWaX7Quzy+u79D75q1JYTyfJ5TNuwFZpcgFhkHHT8e9V5Ge6sMys32yx/dlF5zGBx+XSiwzZ0lJoWaCREigI3RMzZAz6n0PSrMLKzLI0rog6fLkkev1U/pWLotwEZrRlZmAEkO/uCcsvr05q7b6xb3XzB9jc/eyMMO5H04NFgTJdV0/7YyqqMt1j5VXHBPO3jse1c4lrK7qrI6rjIXbz6fzrbbUIEh3K7MCQp8vOcE9M+x6GnO7vbo8UW7zGI2svBJHOfYj8AadhXMqGwvbWTLRNAy5yjL6dV49OtWFuZGjU+a7K2B8sXI5yPy7VrqiNbwMvzwMQ0jMv7z037eu5TwR6c1mXluYXeYIiqWOV8wgAqOmPQ5yKdhIkfUmaNnjR2fkH5QB+Pt61jXl1PNJif5GGF2ouP/wBf1rTh00vsf92yYVmZmJBHr+fB/Wob/T2trbzJWj3R8FVUpz3Un24xQO5R+3Mkal/M3ZyCsmOvGeKuWtmnl3BZF8iQLuTdkc9CfTPY+vWqEflIy5+8eqt1x3/+vTkv5LeNV3MyA8K3p6e49KaGXrO3SNtwZlYEKzM3BX3Ht0Pp1qW/aeaOeSOZlnj6x9d47gH+8B+YpYZontkKr8p58zb8xx/7MP1HFVLi4aF8rdPLtxho1GAQflx+H5UwKaXT39v9lLKsuCInfgSDsrehHY1r/DvUv7N8c+HJJWZmh1S0K7VyQROvy/Unj3rFmt4neVwjs5YkozAdDx0rd8PPcSeMPD0luka3keo2wVnYOX2zpgHHpng1L2ZlL4WffvxR8OvqVjLqWgyoyyyEy2c0e8K3fA6j3r578aareR2Lpc6NHDL5Z/f22DFMPf8Awr3jxb4oisJnkjZ7e8I/eJtzG59/f3ry/VvE8V016ZrVIEliIkXqh98Hv71307xjY856u584XF1a/aN1tpccnl43bZSj5xk8D3NfTP7BvxcCeJtc8Ey7bVb5TqVlG0hILrhZkGRxxsb3LGvDvEHhezk82e0TZySQq8cDsRV79njw9/av7QXgaD+0W0t1vjMJmbY77Y3PlqfVumO4zWda7juJNLWx9l/HjxI3hi28wsis33V25ya+TdV8WXV5dNO87PznYvA619FftY6bey39hCE3KM7m7ZFfLuoaXPGu1PlY5+Zq8xztKx3cqsaN9qUWrfvbWJY51Ulkds76wr68a4t2xEvykMzN1yDjH5Gs5U1Czk8yBkdh/dzVHVb+Z3inltZFlAb5E5D8HtTklUIi+XQvySfZtwC7a8w+KHh2TXIXnhc+dYQNctH2KE8/Q8ZFejW2rJf26+bYXSy7RjbFn9elZt9bbrO9tmgdPtkZWZ5GBlK4xjjhRzwK50nF3OiMkfMjUnNWtSsn02/uLSVSrwuYzn2NVF612Ihir0p6JuZRTVWrFvHvagRtabDJCu7arcfdar7XCblPyoc8N6iq1uyqn3tzU2RmkVijpweR3rdEF5VaT5t3/Agv+Rmq9w7IygblbvSQ3iyQ7dzbum3p+lRTSl3YCXcpH3m9qYDJLotuV9zEcq3/AOuo1uN7Aqu7j+FuKJlMa8ru3D+H07VXRGX/AFbfN127aAJldv4/nx/D0qF7j13f56g0SSB2Yng4+7SS7Y1X5euDt9aVxoleQSKyy7mfsyt/nFQs+xshv++lz+tRtNuZmT5V/utyKarNtzvX1+9/Ki4h0n7xVKqy/wCz/hSeZsj+92+71z9abvj7/Kx9KazBGwPumpAa+W3be/X0qNsruFObCsxxu7Uzd81Go0IyHdTaVvl/i3VHkVJQu75cU1qXaKcqmRgoGWJwKgD2L4T3B/4RmdXVsiRvL525GQT+Gerdugrrry/iRVVHXzWG4LK3p3I7L6d271y3h1YNF0W0tRtinEfnSPtJOST1H14A6Yq99sf52M7s4H3vIPVuOv6fyrsjorES1ZbWYSLLua3VvLQtuYkliegHc/7IqSSRIZFkXyXHnECNMl3O3GMelVpZnjjwHcyYESosWOnb1+venK0umzNIq779huab/nivOduP4vcUyGyaaOO1hlSXy2vsBSqt8lsvBx7uat6fpu+4+0y/6ofvI4ZOA+D998fw9wO/as/SdKXas9ztigBLLHJk7+5Z/RR6Hqelb32iF2VI386WXndt5PHXHQnHQfw0DNKGSF0TDbnfk7sb84xnA4BPbso5PNQ3Mdsyq7RI+BwqsQPQsD2APU/xdqp/2hDbbyfmVRgRx4J3DkKD157t36VQb7W909zfLvfICxowCJ/dOO+CeB0p3FobkbxW8LQRbWtQPMH7rLlmxhivUux+6vVRyavLMrJFZjy0DFgEaTspBIJ5+Ufxt0J+UVkR6osb+Ulu6qGO7c2Gzjb167m6luoHAqG4aSS2dIItilcysmAdg42jH8I7gfXrTuMtalrC3yvHHPuidsySeXsExHHTPyoo6D8KzEm7ht3A8yRsd++Pw4X05pI1a8tp7pVhRIVG/wAxsCRscRovfHt170+1jkluPIjTbK55dcHYOCzHsP6dqnULD2m37gPnU5+VeOnb8+pq/bWE1/Cklu3yk+WG4BduMY+g59AKfDoMqyYllVIuMsvJ2DkYHvnI7k9a2lY7Fjgi2KwACq3IXsgJ9txJ7dqXqBkahauscSQKy2samSV2wDMc4LEf3fQ9/Sqdi0KSJJIiyzy8H5TlCRwB9eoGOlW9WvjcbollSVcnMnUOQP8A0BegFGi2azMtwyt5QY+VG7Yy2PvNnkcHn24FHoNE8ciu/lKtuzsBhucZU+n06VYbSTHqDXF6sPlQ7hDHbtw7qOWOOyk4PvxU1t8sLOi/Z0iLMJtwztPEkh/2m6L2A54rG1zXLe18P3E6RbJ5FU+gjTnbCPpjJz3pks8c+IWsf2r4kncNlIyIF+i9f1zVf4YpbXnjqymuYlltbUm5ZGbGdgO0f99EH8KwNQmZ5GZm3NyS3uTXoPwR0RFXVNcukR7WEi2VGbmRyM7R+YzXHBXlc2WiPc5tatobWz+0JI08sW4Ju5Ud3I9+gz2rFunXUNQ+1vsRoyPLhbOxFHCkAdx3qnHHPfXLPOvmyyAtKzenZfYAdq0lt5GZIW+1MinCqzKMhuW/+t6V2akNlizuriNPKW92SHfHvZWJDE7t3B6sONx5HbFQPeTTWsr3M8ipKqkp5RJ+XjaO/wCFSyQhmVTK/lMqrFsk4cpksfovc9+lV7mRlsEmhkuHlYlokdsbVPyhm9SxyAKNQKtnGtzqzg3TRWdvmae528BQMYA7YJxivB/ixefavFThd2xYlVVbg45Iz7817pfzLY2a6OJdyxN5+oMmPnfGBHnqQOhz37V89fEC6N14svZCf+Wn6AD+VYz2BbntvwZ8PxW/gbTbm437riWS4EacfIpIyT744r0l0SNfKb9/PkTEKvIYqQsX/AepriPh/MmmeDtBhNvcSyi3Uy/7xzsX6ZOff6VtyXDLbv8ALcNcLwUjUjPPzHJ6YrRbBLc0/t8Em6EOyP8AMS0jfJsXG9j/ALTNwKxtQ027vNUnll8lVLJDtRsiPcM7B/tY6+lXIbgSXkvmqqosKOURc5UHEUYHck8lqkSQwxtFDcJ9oikMau3AeZ+XY5HO1eBVahqZMej3CLA2+FllDyq6scgKMdMdPQ0xYZreRy32iBhtEOzk4yD17bs8HrWlqF0jWLpE/lrc7VDbtmLdOFA/3j19S1V4bCXzkV0juMnGxJSTuxlF/AcnHSpsBAkbQsylbnZt8qSOTABQNyvXscbvXvmpLzXJWhQJuj+YzyO+DkAEDHsRwKqvajyVd/s6RSA7fMlOXbPzY79OnrVGZN7Sv8qwcAovACKfQ9j0oAmbVbnYp3M+2LYETjBbkdfbmrcbyTSNPF9ofkISjAAE+nHQ9D+dZL53M25t4z8q92bpg+1bGl3GzS4lRlVLQsxXbkvKRtQD15/WiwCNZrdNZSXTs1vFOxMczZ4QEt07Z4zRqVh9vubiWdn+1XEaylNuAHcjy0x2AHUVYuGjhtp0gbqFs4nbgjGHlYbunzHGTULX0v295oWt2bzzMVWTPCrjn6dRjrTt0DUk1bUJtLsXCQJ/x8JZQrtzlUHzHHpnOT36VDp+tS3CaveXM6L5WTGzdPMb5en8hWVqm64a3lup42W3ixv8zk7jksT685JoW1aHR4rONmllkuDLcMi5CBeAT6fw4osBveLrGW/8I+HNV2s8kkAgk9QyEqQayrOaa809rJmbYDu2dwcdv611/wAO7ptU0u88NXVq0qGU30DP8nkjgOSTxg9SP9qreseAI7OZ7kq9qxP7t0b5HyOSDX2OHjKrTjUh2s/U+XrzVGrKnPvdfPU8huNP2+J7NrSLz8yRyfL9cMPyra0/S9lzdKLVLWK3kcBe+Q3Fd54N8L2v/CRQW9wm3G1RI3H3mHf6Vr64ukWH2ySef7ZES8qMq4QDccAeuKmOEUZOTYe3bSikeW61cJYI53fNt+76e9ebtfSK91cwyqs5IIdvc/h2ra8Za82qXjxxrsRs5Uelc8Lr+zbGWVERsYG2Rcjr6V4uOrOXNyPY9fCU+W3MjB1LUrmCZ5f3LueC7LngevJrKkvZLhllkla4lxgPK2cD0A7VvSeJPM3C5iRP9tYxj/61ZtzqtorfurVbhz/djr5pudT42e2uWOyINyPG25lZjzt967HwLNpk2qLpGoWSX9vqCizXzpGTy5Cf3bjaCT83G0ddw9K5/S7yxuZJftFmsXlx7l2x9fXvXSW1jpklv526a1YgFZLds9fQnkGoVOSaaL5oyTT2OX1m30vRr6WFJJi0RKmBOSCCQQWYcYIqPR3e6ura4aXdtOT82di+jH+QrR8QaFaSNNdrKzS7gDHtCAADrgdSepPc1kaZcppOrRMyI9uTgo65Qj3Ht1q5J2MoPlaO2k1IrD5o/wBQP+WnQZ9B61Zj1y3d+W2Ykz83uOgrldU1i91WYxNE0UY671GMA8bcdqlhtnRlBb5dwyv86imnTRvOSkzttK1CK8uIojO6K0e1V3c+/wCdbdmzLbswZm3Wxl3eZyWDAEZ9B7V51bqYVV1fa4U/d781v21/tjVFlWLbDJlmbHLEYx7k1upGfKjtrmZl1Bf9IjVluGBVeBlkzj8T+lRapIb7R9kjsqGyB2rjOVbn8fTmuWudUjvJGkRl81goG+Qgkjqf8T2qy2rJt8zNu6lv7xI9sD+Xr1NacyI5TS8PIzapb/My+dEYg3ckjoe+DVC3SNdkWPmVng+bofX9RTo9ahjdHX7OksRAjZVJIPck+2ef0rQsbe3uo0n81n86SSRm3Y3sBkYHUZptomzFV42hyWh+U7tywE5GMfU89Pzqf7GUjQO0fEGdqR8ja2AufX1qldX626xB7iaXzV8z5WAIPccenY1JpWqpfXFvBt+Ta67z/dYYxz7jNO6CxPrGlSpb3QVfNaKcRKiKMlmGRjHt/jUGuQt9qt5ldmXULXI28fMvB49QfxqzcXzTRrcFmWX7PDP8rfPlDhj6ZxxVTxDcvHqDQqyrFbnzoY9o43EF+ffNF0OxctdQi/4RW1mCNP5TNaTI/GFzlSO55q1/bbJIyiBll3CQOi9CF+bPtj8M1zaOsKT243+RLJh1bvnlT+FSWcwa4iHzNuXJXzNgyvUH2JxmpuM3rm8mjbyvs7YMflr8o/iOVP6Z+lTfaDJI0zy/umYXDb+A/G2X9Mc1iv5cbPHJFH1x/rznPf8A76/IDpTLxFW3WNGtmlkjLfuZCfl/unPUAdqQGm9xtungfy0TyvK+VsgleYuewx/nmql/5SzpcuyL55WSPfnHPU8ZAA6kVBq252067Zkl+0ReTO3Ayw4A49v/AK1Qu32rRHjiTZLaykFlbICHrgdvehgab6U1uqRzfZ0/eNBt25JwN2D9fX8Ko6pG/wBlTE6y5AeHZHsBJznnsO2DWpDc/aY7NpGWW9Me0I64CSL8wO31I4JPWpL2FbranntBEZRNH5cf/LN2w5/AmhoDlPusuR8uOV9m7fnUtjczWKy+WiNLIpUpNyCR3+vce9ajaWUuXhRrhvKZl3ptAfnjOfbnHWq32WNss0EjeXnd+9GeOnTnPrRYDRjvvtLwXibtxUME7b14bgf3h2FVrxRHcsvzy25xhIeflzkc88g/lVe5tzbbMRPEy/6xmkBBDc8AegNZ6vsbbGu1l/d/L6joR+HFA0zUktTcth/M80HJ3bQM9T+n69aVbWL7NPCImVZMZXzB95jlPowHWorG4D31vBHBGsso/dySMcZHOD1xzTZL+KSTbJbwwbZCJW25Kc4PU/lzQIspoJ8mKZZ0nlaM5XbxvXgjrycd+9MdTp7xKWTkKRtjyCo6fr1rXW2e2VoS8bJIQI5I1wN23cpA78VmavcRTJOqN5TxMGiTb0JAyv0zyKNgJUmjvFcLuVYsDYy5Ow9R+HUe1WXtWkj3YVW6M/AG/B+cj0YcYrn7e4Nr5c6Pwoyq7uSD1/LmrH9tOqeUuEU7lKr6E5Xn69D+AoApNbyCTEe9ZVk428FD1wO//wCzSIzNcyz/AHWkGZPlAHPGQPX1rStfJ1bUES4fY0kRxIq7ASPX3q62l2jKztu3M3mhGY8joy/Udc9+1AGdC00m0N5ztGBnayhABwn+NTqojjfezqowNzygjaBnBA9T0q1JpNtbx7UX5143NJkPjlT9GHHt0qBktNiSra71YMw25BJ6Px6qenbHvQNGarbLhreScpFL8wmWTOxv/r9DUX2g6deObpNySKI7hOTkf31/pWjqVsHsFljREWOQLNGi5yOquD6YxWVIxbag2q2cFm6c8f8AfJxValGhavNY332TftgwZIpuQnPJBx0U960pHSZWaRVaKQ4ZVySVHYZ53L19x6msrSrkLIsEjfKSRG27gHoVPtg4rYaFUZGETLEw2xq3JG08Djoy4OPUUagZ9zokVrbKw8yWchQdjDueGwfUce3es64tVTfGImZwCAvmDj/9VdBczLMjk7d55G1cDno3phuhHbtWA9m1ujtMkMDMCO75ZjyPqAOKliZFcx7NuFRMYO55OeRx/wDXqkytGw3rtUnAbbwMemP0q9tWO3ln82OVI23fJHymRgfhg8+lVo7cXUcpR/NuABtj24BGCTz60CsRNdLGiL9njZs/fVTnHr+Z/Cuh8EvcWfxC8OPsj51O2w6KCHzMuSPcVy8amRkMe58j+709/r610Pga4aw8VeHI7xXSzOp223/pi5mXp3wTR3FL4WfdfiCb99Lut/tXJBZfvj6ivMPHNytxpN4FgaJ/L+VmXt7+tevalZw35Z7a6W3vQxwz9COnX+hrjPFFzdQ6JdW+p24X7qiTblH5r0k7Hjrc8NVLqGNys+3Ofl4x29a5PWr/AFDS5Ir602QXkMiyw3EK7ZIWU5Vgc9QRmu21i+tUVtsvlMQflC9SSa848UYS1d96N/wL+lZTeh0QWp9beH/jlaftJ/Dq3W9VbPxhpSiDV7eNSEkPIjuE6/I+DkZ4OQelefN4PvNV1Z7VYvPfusfQV57+w7rBs/2hIrHz8QalpdzC8faQqUZMj2y+Pqa+6dY+EdxDdLqWmX8dvdHrugGyT2YDHSvMlBS2NPaOLcT5V1L4b6jpu8NavF6bl61yepaJqUNux+xQ/uycyTMAAD1xX1F4y8Q+J/CMLTahpdhrNuOD9nk8o/8AfLA/zrzHVPi94WvreVdS8DX6Mf8AnjKhB/JhTUZRHpLVM8AZ7+3jdJJ2Vl/dhVj9Kjs7ZUbdIrdc/vOrn1OegFeg+JvFvgi+Vmt7DVNLuJR8v2lSEBA6dwQfrXnV+737ZR90BwQqdD9azqLTU1hc+ePiJcRXfjTV5IeUM2B+AAz+Jrma1/FdmbHxJqUBfftnb5/qc/1rIrWOxb3Y5fmrT0+Hdx61RtY97c/L71qw4iVgQzN2q4ozY6STYmB/3zUZkC/MFw2c+1Pkud/yP82P4qgZCy4Hr92rESSbmXj5fWl85mCtu3OvVqruxVNu3/gW6k/eL8w+5/d9asCwtzv5C7W/vL3P0qNV3NviZt4/hbrTGUbiB8ueRSqg6lt2OKAHbt/32w3fd1okcuipuV+49qikZl+Xhqid97sZP/HagdiVlVdwPytUbrtVcLu4yfamq+3ktu/3uaGZWVfm/wC+aAsNZTt4pjNt4P8A31Tnk7flUTNSbHYe0m5f9qhXNMZhRx2akFgZzTKKPrQMOa3/AAfpoutTWeQZihIP1Pasi1tZLydYo13Fv0HrXeaRYrZ26W8K7mzzu7moRSfU3bO3NxJKVlVFydztyAM8k+p7fyrXjt5HV1iuJv3ckXmorZII5AP+03YdhyarWsbWccGWTjB/d9EbGNq56yDvngVaa+FujQQS+UojKM8PbPVVJ5Oe7Hn0rsRgaLTDzMpufMm0srcn1VSeh9X6dhSs6pCoZkbI52xkDy19B2X/AGernnpWJHJsV0DSNmNItvl/wqeF9sdeaklaS4eQM0zdJNr5ySOMn6dhTFYddasb6SKKNfNWR8xov35jzy3t3A6AVL5v2OGVY59878TSJ/DkY2J/iKn0/SrmCEtCjpcS/KZmUE7T/Cv9045J6Cov7N+x7Nux1Kny13cEDrgdT9T/ACo1C5PY27Oiu4RlkjbylaUAfKOenIGeSe/SrkduZtsgTe8ipGr+Z998AjAHPA6AdByao2CxO6FvK/ehcRx/O55xgDvW3p7SxtiVGVxmIImMkgnKJ292P8PTPFJDK/2WZngzBuYyMwbd1GOQOe3c9ulNt9Ne+/dRIlvb26kXVz5mUC/eIBPXPtVu4uFtWuHu5VnikK+UEfInx0AIx+7HQHgk57VVuLzbawR2vzWo+Zo0/wCWjrnLt6DnHFMCNnF5cwC3gZFUkWluy4fnGXIHUn3rd06O30+O4thLHdNHIBO7NsEjDnH+4vcdSaxLWabT45wjMl/c/NJctzsjA52+hNaUMMDRwRsqRKf3bPPLg89c46Z/+tQBqw3h8tWZ5XeTc29mOTg7dxPueBioL65ktk8iP5fkIkZGzsHTaD6n8vmzVS5ttkdrbolvsVQWkh+cnrjjPygdh/jSNZSrCyhbpOsTfvF5JOVGPX19KllalfyTa/dXa3G1WUjkDd1P8K/rVmxvLa2t3BV95y80jr/rMdj6Ke/c1UurxriZh5rbVZdyO2QWA6A9AMdTzUSTM7KWZdoYuN3QkcliO4A6Z70rhqbH9oS3SIAkjOWDTsuDvkxgZ56AdB2+tcb8UNSks9KS1bcspzlGUA7jwenfiuksL+JLWe5maZrc/uLWFMgzSDkknHbOSfwrzH4hak19rCq7s/lgyMze3A/lUVJWiJK7OC1JhHcbB2wN3uBX0R8KfD8Nr4D09LlEYy/6W7Mv3Axz1/vEAD1xXzr5J1DUood3+tkC7v8AeOK+mtP8QRafDBAYE2W65KOvAwMIMevoKimaPYs6olnps0HlJ5s/Mki+YcIjZwCPX3NP0uQSXkQjgEDLGfNkkbf5YAJ6HocVgNeXFw7u7efOZCxVeA7ntnHCr1q+uqOyywRqqxSYDNtySFxuc/j0/wAK2RB0Vv5dzv8AtO5YpIwPJ/uQAfuo+f4pD26nuaqeILqS3uoraP5riNvOmdOzcBVBPYdPr+dU7XUtQvNQUrOn2iRvM29SmMAEgDGQB/hWl9nspE8wNIjggrJI3UA/NIw+vAFNisc5NHJvZmRZZZGPmL/eY85P06185eJJjca7et1zM/zevJGa+rLy1srHTXkkSTz1ieZtvARWzjB7ux6/lXyvpEP9peJrKJgX866jBVfdxnH4VnLohx3PpPR7cWdtawxJ5TCFQFa55DBRjI6Z/wA81aZTDxKipuHH7885689yDVu10+Ca5RliS3t5JMjcpLiNeA/1bGBWFqlzFM0pt0WCIkrGWXkR9yMdM9z3PStALulXMFv9s1GRG8i3OIY/77kYzz2FQ26Lqt5BCVjgSNjJcfMSSOpz6+9ZkkiptJT5APO2dAOgAHu2MnvXR6Jp4hsd7fNPdE/aJmwAkYwX9xuwAPahMLEGnqNU16W+dVuLK3G6KFeA+OEB+pOQO1XmhkS4SON1SfzDbrIzAEyMcyMAOMqu76c1L5aQ7QsSbi32uZkUD5jxEDzwFJzgDr2zVe8aOxWCTduaGE2vmouf3jfNIwz1Jz+FDYkVNSt/tXlTK9vFAylbVmbqFGM9Mk8cVWa2gVHZrqPyCobZ3wowfyPWrc2oQXdyoRvIs4isEEaRF8RqOSpP8vzNRrfI22NnZYpZTIzeRjbt4BI7hh+HpQMq2tijTYe9hVQ3zSIu/lvunHXFRNcTW6KI3RvLnCx/LxuAyW96tJc/ZYWlEsnAJH7oIMscEHvjuO/0rK8zcjJtZmjUIG7Zbrx2wKVwLUd/PHtWV0kUbpd0i58sE8kfX/8AVT/mkXJlhZ4hsX91gnP/ALKeh96qK0dwjRRwt+8lWKJU5O0cAEntnr7Vc8QXgh1x7dlVk0+1EDMrHhz1AP8AM0xWHQ3DSXCypKkrEfwwAjdgg89OvT9BWlpUI/srzTOzrLKsS7ozHlc5bKnnKj15Jp3hmH7HpUDSIqfaZWml2c4RcgfUE1Drf2pbeyihTc4Pmvs7Fznb/vdvrQPU7/4f6Cuux6z5D+VuhC+nyMx4x2yFH8q9B0HSpJtFbTtT+byPlV2xyP614n4N8c33w6tdevJ7WS9cwQiK33AAMXPBPooPNZd18fPElzIzizt4sjIVm6c9vevs8uxVGjh4xk9dfzPlcfhalavJrbT8j17xdolr4RsINYtxvSG8jUqG5JPTHpzXzV4q8YXOsRxRfPBBtGUZuTnmtfVPHPinxb5VtcXqpBETMsaL+7DbSAx9SBnGa4ZvD0k1zhpZJ+gDbuoxxXBjMQ6lR+yTsdWFoKhC05XZXmVVd5Gfr0plnbrqjfZECy+Z12rnAHU49hSX3hiKPcHl/et93c3+NbvgPSVsF1G53KsoiEIXb13HoPc8YrxZ3Sd0evTs9UVn+G9rDCpRbiVsAsz4whP55Hv601/h+sbjassvIUfMBn1HPQ+5r0SaYJfNGfk/0qONfl4AVe+ODz0rK1Zg2k2qD52mnaXbu++S3U/THSuLlSOlJs4G28L+TeTj1UxRf73XGfpUNr4bl8y1iVdyE7iu49j3rr2ZXaAxsjLuf7vBz756n+nFS6PbhNQsI/llbyw3yL1yc8nmpaTKTZyCeG5m1RWKbopDKQrMSPlGDnNcVqVm8E0sLLtaPke6np+le/tIJEQS/MywzszezHIHPTPeuA+Jfhub7Murxp8trHCs3y9UbgHjsOlZSiVcwPD1+l5pux9i3ULBS8nPy44P4VrhIWXaPL9129fTPv6GuF0u/Ok6gkv/ACyJw3fivTrPTxeb2julVRG0o3L1UDJA9zmoWpqmZztDHyPJZs/wqcD/AD3qCaTZMz71PIIZVx7d+auJbq7xKbj5ZCqhvL4wD/Idcd6iutNkFxPEu6VlON38Z+g/WlqO6IVvC8yFvlwSP6jHoKm/tCS4sFmGxVWQqyquMd85/pUCaZPvaTa+0Nu37eg9am0+za40e9ESsziZcNuxxn09+lK47odYu09zKnmunlxmQbV6+x+lbCubGPzJcyrFKsv1DfT+lZemwyrqCvKm2Bg0O7/aA/kDWhI4e1VQjbmsxJ8y/wB09h7UikVLrVDMieWrZjOBu/use/0qKzv57OaCWNtrKzfKv5ipZrGON/Jij3LgAb5McdcH2Pc03aGk3BIUQ5HzNxnufy6U7iZOviC52cKmwxMCu3g5OW/X9at6fcrqU0qyqzPHAyxN9AMZx7ZrBfbuQfdwWjDVd0WRftluNqqsoEZVm7nj9TTEbzx2k0mNmxPNT5VYkYIH6e/4Va8u3e2wifvwsnyf7SnjntkVzVxqjwrPGUVZ4f3Xy9Dg9f8ACtB9QaHUoFkVFiuCk+7dyM9QD0xTuHKjanuY1hlEaxvkJOFWMD5ScOP90DnFVL55ba1c+V+8t5DEzcdG6fpRC5TymC/L5skBTb/AxyvPqTtpjxl7WeGZ5F82Nt0e3GZo+Ofr/wCy07gZscjMuxfUx7V7jGVP4Vc0e833jRyRfLNFtZmbo3TJ/Q1jyedCIg26LKjy9/TPrRJNNb3Lg7klUhm9x3GP5U7kHepc71b7vngBgrcfOmVOD7jv9aSaQxPF5bqm0fKrLkeW/JHuAeay01AXyfaEVW80LMq7cZKjDD6Ux5BHIgdWaIZYL1IjcdR9DVcxViS8mluJv3kSRbQITI0mBkDIc/QfrVVF3M6xQRkeWJf9Yc4GBz3x3NPvtt4k9uziJmHlbmXnK9DjPUiue0/UPJurW7dmVlby5I07g5B/ClcLG9b+VM0UcTWzPITGrjPO45Y59+gqjI7RzNEyojxHymVueR938qpX7eTcPAi+Use1omTqc85/Ln/gNbVuwluoLyB2RTGWkRl5d16jn1Gc0XFYqNK6SKUbym/1gZv7w69PfmrV+pv5LO5h3n7cPLlXqfOXOSB24q21yVR8KyoAPlZRyjY4/wCAn9KLaFWRVT/R85XdtON45Rh7N3NPmHYXSrw3VnGJtyJGoUu2MumcKwHoDxU11pUVw7vO7rKwMbbem8YPPpkdD/tVUS4eG2V2Rd+fMFuvTaeJV/8Ardvap4bkXC/vNwcMCPdCP3bcdCrcZpXCxThQRyeY9rMyli3lu2BxwBn/ADmq99arCisF2Lt8s/Pk4659vwqe+3ec7sm1pWwybsIjLzk89x1xzVF7hJEaTyrfco3feyeei07isO+2NC7fNufIA3dAev5NWu2qiOzS4jXz5eBNu/gPZgfcdax/MjmVUae2RehfaegGc/nxioLa/wDs9x5sis8Uh8u4RW6jqCPU49aSZRsRa5I8M8aQbpF5jj7uh6j6g1Y0+++1WyTxOtvjAaTbn5hkBh1IBzjFcxdNdWd5sX5J48SQs3OVJ4zj09M+1X01BIbhNRjg/wBBuCRLH3DY9O3c0XA6RFWOZlVNi/d+dhgZHzJn0bqOw+tYt5o7wtmNVe32lt6tyBnBUj1FW7hdsaZ/extD5gZW6rnjj1U9vSnwqVkZCqRZYAsvRc8Anttb9DTuKxz7blhZ0ZfKJwdvVPTPv0rat9XFyrpIzo8JVdvHOOA2fUfrWfq0Y02589UVreX5ZI/7h/iGOuehFZl1G1rcRRRy9AJoJN2d6dgT3xQ2M6xrxnjWVH34Jz838R7n/ZbP4Gm3KxXlv5ciO3G0ozc4XsOwZeo9vesC5vnuYEuLaf8AcHIkjHVCTznp3GaoNfXKyMDO6PkD5m4+XoPXB7Gi4E8lxPYXzzfelOcI64Eyj1HqM8jrmo75U8tbmB3SAkBd38DdCn046nrUkN0t+n2af5X3b4rhuSMnkE+/Q+u6rCpDbrOIovkkO5o2kPJHb6jqMfeouAun3CyI9xEvkORtlRm+T3OOuDnn3r2D9nHwfH4++L2iWV4if2dYk6hcb+pEeNik/wB7eQQfRcV5G11DHJ5hVSwyxZehOcbh7Hv6V9EfsT2tjrfxE8QWd4rI0mmK0TJ1DLISw+gDJj2qoq7SOetpB2PpTxV4VlupnmslVIpD821eM98eleX+ObK70TR1ju2V4mlypHPQfpXr+u6Tr/hlJRpVw2o27cCGZc/gG6g14D8VPFV4lwttqNlLZv5bSDf3z8vHrya9Bas86NrnmUluZEaaX5V2g/P2FeYeNNSTUr9ooFVbeLOWXoxrrvGnia71LdZ2CPBbj5TI3V//AK1ed6rCY41tYm3OxwzKtc1R9EdMFbfc9C/YzGz9onQ7o/xQXaw7uMttUgfiAa/Vixmj1ix3wKi3AX95DJ0fH+etfk/+z+s+k/HLwElpEHlN47FDn/VrDJub8Miv1S02SC+09biCVbe6A+n51yLqTf32ed+PNEsteWW1leWznHWFm5H4dwfUV4Hr3wPv0meaC8hniwW2t8hxX0Z4+1K2v4Wh1CKF54x8sitscH2YV4H4w17UrCHbaXDXETDlWw7gfUGm9UWlqeT6lpZ023urS8dYtqSNGjx7+QDkL2rxi1e4gjyWVVIHuRxXqviTxVq1wrxbd6FWyzICQMH1PFecSMI4VAZF2/3VzWVSV0jWEeXY8A8bKV8VakD/AM9f6CsJulbHi6TzvEuosP8AnsR+XFY38VXHY0e5as22nNa8PzL/AHsDO7dis62+RV9+tX41ZWU7flB4rWJmxkyCPcTtZcZprLuTce/elk9Cvynptpi/u2X+70+bnFMQvK9fmQ4/Om7vJTHzVNMp8lSjZ/2fp6VXddwzu3KP7y4NAEK5ZlIb5akZh0Ktu/2qjZSrZH3f7tN8xm4b7tHqA9o/nYfeqJ/ftU7OVbePnX+61RM6vyfl60mBGrbdwCq2f71I+Gbhvvf3qVlCNhf++qj2/NzupADfK3NNZqU5/iplBYUUhNLzQAnFDUlFAHYaDYrZKzH5nYcmty2kKPuDbfTv+QrPtPutV21kaPzZFO11QlT6VMd0X0Zpfbtj7nd2ZcfM3YkdB7nvV2aZVZljlmXG0jb1Oepx/Wq+iRrNqyQuA0UcYdVPQNjrVS3ZrizhnlYvNJN5bOTztGeB6fhW5jqbsNwjJiHz3TzRtfd2z/U96u6fDA6K8guEwX+Xdkuc8AemO+e31qW1jWG9ht0XbCF2hB0xWTrEz2tw0cTFEiX5AO2TVk7ux0N88VsrSNhk2lVjjb5HGf4f9nPryfpWKszXLbyzOxyNq8fdPKj0A9e9U5pGkLszEsI1wfr1/OmrzIin7vn+Tj/Y67fpSbHY39PvobfD+a6syssjIvKKvoOPvZwPTrWnHeQyXip5TTwCHaEjzgD/AJ4g5HXPL96wliTZB8o+d23f7WORn1rU00A2ajp5pQOV4LAgZ5HNMLEb2uoX1y08kS+bLuXbuACKuDhOwB/vfrTl0q6beXRPKC+bI27A29l9lz07k+1bupD/AImklv8A8sUudip2Cg9PpTYx++mT+DZPcFexdUG0n1x6dKCE9DOXSbxpPm2yrwTvU8uei4HO70AqwyGGZmdLbZ57AbcknjLYPseO3pWq4P2O0j3ybRa25++c5lJ3tnOdx/vdR2Irn9ekaPUDAp2wxssaIOgXH8/frTsNMsw3lvb8RxMs8rAR7GEeSD2HOfzxVu6toFmgtLZna8jj3T72JAYnG0f7QHXNZ2moo1q5uNoMtuMxMwztO09jwfxq7o6+TamRS3mMBucsSx3D5uTzzSL1I20WaabJiaKIqybEkGdg4PP8JOOT6VDa263Ny0dzK0MUIDXUiqQEA4CjPTjgcdWrqZflmuYxwglgtgP+mec4/wDr9aEP2zxFJHOBJHJeOWVhwdiEr+VArGHqltMEuLt4o7eC2gYwwo2fJBOFHpubqcfjXhniC8Mk15N/DJII1+i//qr1fxfK8ehW5ViplgEj47sx+Y/jgV4xrR/0OL3LZ/Sueo7uxUVqzR+F+kya34wgCxJP5KtPskbCEgcZPtnP/Aa94S3C+bcKlsirGs3zT8kZwxx1z+teX/Au3jc63MyAyxrCFbuAS2a9ZsbODcn7pf8AW7OnbHStI6IJIo315G2+OO1tVwA3mQ/wRn0P949+59aqtcm3XzH+XADMnfA6KO+O571uQ28X7j90nzW85b5RyVJ2/lXOAC5vNPSX51ef5ge/z4/lxVsnY3re8TR7WJ33NqN+xy23Z+7xzj0yOAe45FWrHXIZpry7e1SK1hC4jZgXmOflQdsDqSecVnXkjTa5elzuMYVEz/AMHgen4VX1JRb6X4ftohshmU3Eij+N/Unqfp0phYt+KvEJ/wCEHvb68gRLxldYtq/6yRhjJ9Qq85FfPPw908at420q23sitNkuvUKAWJ/IcmvefiHGq/DfUHAw3koM/VsH9OK8R+FH/I/WA7HeD/3yaxl8RcN2fReqTPDpcsf+qvNUIO5cjy4FGEA9Mgbuf71c/NeLIsSjasWPmZuSVX0Pua1tQvp5NIJaVmMkqbt3OeKjvrWKOx0GBIwsUkT3DqP4nwBk/wCHStd9SSnotnNrGqwWhbbLIRIzKuQoAJAx6DrXSNJHeRqDKqIASqrwUhQcn/gXXNc/4XuJB/bEwc+bHDsVu4GelbjRrsl4HzXVvA3vGcZX6VIMms5F2tPKyfulFw3ykv5hH7qFuDz3wKz9SujYWNxNE6efEu2Nxx++blyBzzzxVxpnj1C2gVsQveTOyDoSpKqfwHFZWtcx6On8EizyOPVlkAU/hk0bhsM8NpeatrFvpQlWJQuZt3yJtA3EZ7dgOf4qzdU16+vJri5g+X7RO3kKnQKowCvcnjIqGO5lt7fXpI3KSKBGrDqF3Hin2iiTxFokDDdDhPkPTgiqewJGxrULm/02wtZ2b7LGrTK0ef3jc4Y9MnvUcegr9oePzZJZTMRGka+oyxJHp2HpWrqVzJkNu+Zr2XJwOcZxVWW4ljs7Nkcqzae0jEd2Jbn60rifYg0fRY01CC6Eq+RaRvLG7ddqHO7HqTyDnHX0qa/023t5JxcosspgSeWTzD+8kmY7MkcfL1C/7VWppnm0qJ2Y72ht0YjjI8zbjj24qdf3niRbV/mgn1WGORfVcJxnqPwoXYd+5WVltppbETqt0Gj06J+nT5nIHrjk07VplmkZIkR/NumKq0mDsUYB3Y4HBIAqFgGmnkKqXS6utp2jjHArNjme6fSvNYyf6M0nP94nrRcLaXNjwTpa+JPGWiabJZNPFdTeXLslIDw9S/8A3znFdH4s+Da6Ak9xbWset6dubypLdikiKOfnHIUqODnGeoqT4IwofipYErzFZmRPZmYbj+Nem+MLqXRdF8aixka1EkfzeXxnDZ/nWtHMPqs1BxupfejnrYP6zFyjKzX3P1PnJvDOnWt5BdbL/TYBKBKr/vUPHbbmoIbCyk1BbXTmmeK4laOK5RQS5HzABR90Edya3vE2r3SwW1yJF855cs3lr83yDqMYNeS634m1W+v7e2kv5lgky7Rwt5Q3YPI24x+FejicX7NJxW5jQwUpXUnsbF82naC9w2oTw2u3dtDKJpu4HyjIDD+TViaP46sk1xfNtZEsJmXzbi5b5wRznA4AJrn7i3jFtJ8g5mGfyNUrv5rqJTyv3Mex7V89Vxc5M9unhYQR7ClxDN9jmXy9vnTS7ufnzwORnPPT+lVdQkF1b2ZWKOL7PBuZEXjJODjHTA6ZrmvCM0lnamKJ2WP7GuFJ3YyecZ6fhXUXRK2uoY/55JWqlzRuYuNjno/MfT3ugybhOYfLVeu7+Ify/rWhYYj1a1U/d2jKr/sg8DFZsIDeHWkP35Lldx9cAgfpVvQfm1znnZC2324FVqT3NvyxNaq7Lu/0R2/HPv60+/hW6t7uGXa9vLFDDJuxzkZPHZcH8TWKt1KIU+c9Cn4E9Kb9tmPkZkzuUhuBzjOKVhpHkuvaPJouqXmnytlrdvldv41/hP5da7b4XXiakl7YzN88dpJj/dAz9evHH96sf4gfvP7JuG5nlV97925HWsrwLdS2vii2eGQxv5cgyPQoayjuEddD0K2ZXhs3CK26QL82coSwxj+WP9rFda+iJZ6tcXQbE4uEjMfAHI5xj0PFV/7NtYtLm2QqvkR2/l/7OW5I9/frV7JkuLiRjufz4/m/AVrYVyNbaOaG3jMTDi5Xb685xj6/nVK60tYbWWQbWcwxzDbychuTgenv061qtytq38Ty/MfXOc06+/d6esi/K/8AZ0vzD2xRZDRnXGmp/aWEZExdx7Si4GGXBOO+c5Jqq+h+Z9jjiZ5EJubU+vB+XPsAOlX9ZJhuJ9ny8QPx68c1rLBHD4iZY0VFTUGChRjAMdPkQuZnHXWiF7awkfy18yDBVuOhAP4/zqB9LyzmJLXap/i557KB36ciuuulUXEJCL8gudq7RgYdgOOlUZo0jsWdUQP5Nr820Z+Zzu/Op9mh6nOLbHcpMtsm04DOuRtPJP0FZdxbNbwrlNyxzAhe4HXNdt5aHQXnKJ5v2hPn2jPfj6VzFx+8muS3JEaOPr60nFIfM7XHa3pqrqDCLeyyw+fvbpg9znuTVKaOS50OzuAi7oJTCy7ueenHp/Wta6kaTTdKlZmMhtGQtnnCuwUfhUSxrH4cv0VcJ5wOPfApWC5eSGSRFdVZWmjDBd38SnoPrTpPlknlLNLhhMeww3DYrTsFENra7R0m2DPPBXkc02bmFIz9webGF/2ck4pDuYGt20iWHCsrwtgbuyn5hmqmoKJvsV38zCWLErK38Y4x/nqa6LUwBp+R1a2jLe9c1/zLv/bwP0UUFkmkzTrbXCRN81u25V6EA8H9aLjVrgMvy7VkgKhehKn+melMs5Hj1SXaxG5SDjvyBUJUbjx0cgfSlYXMTNfuy8r1I+dm5+pPrTb6wCyXUkWxI2jWXb146MfbFQsT5KDtt/lzWvpqiRtPLAMfM8vkfwlQSKkqxTa2+zLFHcM0rwnabhGJG1xlWx9eKvWjiO28qNvIcHlWYkJIvf8A4EOcVVupG3RNn5m83cfXbJtX8hxVy4/0qGeST5nLJISOPm6Z4psQ5LmJFz806hvMbOM+W33gfUg8+1L9qTY7eepXAh37v++Tj2xjisXVI1j1S8jUYjBGF7cHNQsB+4Pctk/maRVzVutVij2uqMkqgSDpgv8AdJz6MOvYUy2voZll8lGZoiSezmNhyPovUetZL/dx2LFPwx0p+nsRcRMD8zLyfXmgGaceqxXMiQSr8k0ZjLMvAI+6T79j/vULHMjKPIjZ924bvUcYrLcf+jj/ADNai3Eu123ncYkkJ/2h3oEiSO1uEt5WDoqFQpby/wCEnLY/r3FRSWokkeSaVVz+73KuAGP3fqpI4xV5SRIpHXzyv4E8j8aVI1KiPHyGWSIj/Z/x9+tCYWK01kbiziG1maHJh3MN/wAp+ZPqOTTY7e1ht2jLO0UwLSMmT8rdGC9ivT378VHHdSrZsQ5z9nMn/AlB2n8KuXsaxXF5sULiWOMcfwsilh+NO4+XqTRzQpIkcO2J4wANvTdg85PVW/nQ0wWHzF2Ku3ZsfHbgoR+orBumP2bTGz8zvIjH+8AxwD647U3Sf3015BJ88SoJFVuQGCkg0XCxvSPbvC/mSrIpUZ+X7qgZDcdx39RzWM/loqQvdK6xksG8skJ34/zxVazuZI9UtCrYLybW4HIIximSTPbzXixsQuWGDz1I9aoksq6bW2NI24hSFj+Rj0/P0pklqFjUMsjyZbPmenceuRUT3MqhAHIHmL/I1HFNJJcqWdiTGxOT9KVwaE85VkdvUYCr9Md+4zzWrZ3n2hGR182VVG4L1PQBgf7wHIPpxVK4hSOeUquD9qjT8CvIqSzjXNq2MN9nZ8jjkdDRcSLkjpHyV3NkHei4GcfeAORg917Hk179+xvokUnizXtdmc232CyjsY2RiCHnfLj3UCNME8/NXztcSNJGiM2VEsYA/wCugBf8+9fTP7Ff+mx+N7ef97F5cL7W9Q7qDnr0AFa09ZowxGlN/wBdT6Y1DXPEOk29yLJU1KIcMjtiVPavm74veLLnxFJdLcWrfaCfLCtkkBeufxAr3nxPcy2+rWhicoZIl34/ix0zXhGvwpfXDvOu9978j5e49K7Itu7ODZXPILpZdNtsJ524cHepxiq/hnwbc+INVaaRdlr96SZuAF710kkYutYS2mLSQbv9WzHFTftBXs3h34aGPTJPsSyOI28kAEqR0z1qHFdTWN5S5bmF8CdWTW/2sNDOmSbdLsxcQhuu+NYSGb8WI/75r9IIb4PZ+TvVdvAdWwSPUGvzN/YviQ/HrSsr0sbkj67UH8q/SDSP3kM8TcxoflU9qxiuZNmFR8tTQzfEKboZBcql+hH3Xj+f8+9eNeOH8M2SyxvZTRSn+GNcV7Jq0riHG7jBr5++I0zyX8+5i3Brmno7HXTXMrs8d8TXGjrcbrK3uEXDf6yTjOPTvXDXVw23c7buf6V1ni6NQEcD5gj4NcNcE/N9D/Ks5G8Tw/XZjPrN65/inf8AnWe1WLz/AI/Lg997fzNVq1Ww3uaVspWNX+8tWklRkyV2qDzTbVRuVcfKcZFMj+9jtWyM7Fpl85WU/wDj3tUbRt1+8v8As0hlfd949P60N/FVisRtgL8n3s/n9aazyLtZ93fDVM/3j7g5qKT5WCj7o6Ckx7Ig27ujbeaRV2tw21qRf9W9J/FU6hYVso3zfeqN29ae3MTfSoMmkxodtK/xfL3WlVi7c/epo+9SScdKQmKzFV5b/gNRN0pzcx0z+GkykheabSt96j+GmAvNHNJ/DR/DQB//2Q==">
            <a:extLst>
              <a:ext uri="{FF2B5EF4-FFF2-40B4-BE49-F238E27FC236}">
                <a16:creationId xmlns:a16="http://schemas.microsoft.com/office/drawing/2014/main" id="{D3A6D0DC-492C-4041-B2A0-1EB57BF23D8D}"/>
              </a:ext>
            </a:extLst>
          </p:cNvPr>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5" name="Rectangle 4">
            <a:extLst>
              <a:ext uri="{FF2B5EF4-FFF2-40B4-BE49-F238E27FC236}">
                <a16:creationId xmlns:a16="http://schemas.microsoft.com/office/drawing/2014/main" id="{142EE3EA-92D1-4AAC-BB65-D72F652D352E}"/>
              </a:ext>
            </a:extLst>
          </p:cNvPr>
          <p:cNvSpPr/>
          <p:nvPr/>
        </p:nvSpPr>
        <p:spPr>
          <a:xfrm>
            <a:off x="0" y="0"/>
            <a:ext cx="4632158" cy="685800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2" descr="Shape">
            <a:extLst>
              <a:ext uri="{FF2B5EF4-FFF2-40B4-BE49-F238E27FC236}">
                <a16:creationId xmlns:a16="http://schemas.microsoft.com/office/drawing/2014/main" id="{859C3D0B-8640-472D-943B-254059C5FD19}"/>
              </a:ext>
            </a:extLst>
          </p:cNvPr>
          <p:cNvSpPr>
            <a:spLocks noChangeAspect="1" noChangeArrowheads="1"/>
          </p:cNvSpPr>
          <p:nvPr/>
        </p:nvSpPr>
        <p:spPr bwMode="auto">
          <a:xfrm>
            <a:off x="163671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7" name="Title 1">
            <a:extLst>
              <a:ext uri="{FF2B5EF4-FFF2-40B4-BE49-F238E27FC236}">
                <a16:creationId xmlns:a16="http://schemas.microsoft.com/office/drawing/2014/main" id="{8FEC3395-751C-458D-BACD-7D0DC5BCB53A}"/>
              </a:ext>
            </a:extLst>
          </p:cNvPr>
          <p:cNvSpPr txBox="1">
            <a:spLocks/>
          </p:cNvSpPr>
          <p:nvPr/>
        </p:nvSpPr>
        <p:spPr>
          <a:xfrm>
            <a:off x="0" y="1331495"/>
            <a:ext cx="4632158" cy="1989408"/>
          </a:xfrm>
          <a:prstGeom prst="rect">
            <a:avLst/>
          </a:prstGeom>
        </p:spPr>
        <p:txBody>
          <a:bodyPr vert="horz" lIns="91440" tIns="45720" rIns="91440" bIns="45720" rtlCol="0" anchor="b">
            <a:normAutofit fontScale="32500" lnSpcReduction="20000"/>
          </a:bodyPr>
          <a:lstStyle>
            <a:lvl1pPr algn="r" defTabSz="914400" rtl="0" eaLnBrk="1" latinLnBrk="0" hangingPunct="1">
              <a:lnSpc>
                <a:spcPct val="90000"/>
              </a:lnSpc>
              <a:spcBef>
                <a:spcPct val="0"/>
              </a:spcBef>
              <a:buNone/>
              <a:defRPr sz="6000" b="1" kern="1200">
                <a:solidFill>
                  <a:schemeClr val="bg1"/>
                </a:solidFill>
                <a:latin typeface="Franklin Gothic Medium" panose="020B0603020102020204" pitchFamily="34" charset="0"/>
                <a:ea typeface="+mj-ea"/>
                <a:cs typeface="Leelawadee UI" panose="020B0502040204020203" pitchFamily="34" charset="-34"/>
              </a:defRPr>
            </a:lvl1pPr>
          </a:lstStyle>
          <a:p>
            <a:pPr algn="ctr">
              <a:lnSpc>
                <a:spcPct val="120000"/>
              </a:lnSpc>
            </a:pPr>
            <a:r>
              <a:rPr lang="en-US" sz="10700">
                <a:solidFill>
                  <a:schemeClr val="accent1"/>
                </a:solidFill>
              </a:rPr>
              <a:t>BUILDING </a:t>
            </a:r>
          </a:p>
          <a:p>
            <a:pPr algn="ctr">
              <a:lnSpc>
                <a:spcPct val="120000"/>
              </a:lnSpc>
            </a:pPr>
            <a:r>
              <a:rPr lang="en-US" sz="13300">
                <a:solidFill>
                  <a:schemeClr val="accent1"/>
                </a:solidFill>
              </a:rPr>
              <a:t>GREAT FUTURES </a:t>
            </a:r>
            <a:r>
              <a:rPr lang="en-US" sz="10700">
                <a:solidFill>
                  <a:schemeClr val="accent1"/>
                </a:solidFill>
              </a:rPr>
              <a:t>TOGETHER </a:t>
            </a:r>
            <a:endParaRPr lang="en-US" sz="8000">
              <a:solidFill>
                <a:schemeClr val="accent1"/>
              </a:solidFill>
            </a:endParaRPr>
          </a:p>
        </p:txBody>
      </p:sp>
      <p:pic>
        <p:nvPicPr>
          <p:cNvPr id="11" name="Picture 10">
            <a:extLst>
              <a:ext uri="{FF2B5EF4-FFF2-40B4-BE49-F238E27FC236}">
                <a16:creationId xmlns:a16="http://schemas.microsoft.com/office/drawing/2014/main" id="{7DE3DFA6-7FEE-493E-87CA-947DFD6045B9}"/>
              </a:ext>
            </a:extLst>
          </p:cNvPr>
          <p:cNvPicPr>
            <a:picLocks noChangeAspect="1"/>
          </p:cNvPicPr>
          <p:nvPr/>
        </p:nvPicPr>
        <p:blipFill>
          <a:blip r:embed="rId2"/>
          <a:stretch>
            <a:fillRect/>
          </a:stretch>
        </p:blipFill>
        <p:spPr>
          <a:xfrm>
            <a:off x="1354137" y="381826"/>
            <a:ext cx="1923881" cy="1094131"/>
          </a:xfrm>
          <a:prstGeom prst="rect">
            <a:avLst/>
          </a:prstGeom>
        </p:spPr>
      </p:pic>
      <p:sp>
        <p:nvSpPr>
          <p:cNvPr id="15" name="Text Placeholder 14">
            <a:extLst>
              <a:ext uri="{FF2B5EF4-FFF2-40B4-BE49-F238E27FC236}">
                <a16:creationId xmlns:a16="http://schemas.microsoft.com/office/drawing/2014/main" id="{243C7A4B-EDD9-4817-8436-44CA6DDE9ADD}"/>
              </a:ext>
            </a:extLst>
          </p:cNvPr>
          <p:cNvSpPr>
            <a:spLocks noGrp="1"/>
          </p:cNvSpPr>
          <p:nvPr>
            <p:ph type="body" sz="quarter" idx="10" hasCustomPrompt="1"/>
          </p:nvPr>
        </p:nvSpPr>
        <p:spPr>
          <a:xfrm>
            <a:off x="0" y="3569535"/>
            <a:ext cx="4632158" cy="914400"/>
          </a:xfrm>
        </p:spPr>
        <p:txBody>
          <a:bodyPr/>
          <a:lstStyle>
            <a:lvl1pPr marL="0" indent="0" algn="ctr">
              <a:buNone/>
              <a:defRPr>
                <a:solidFill>
                  <a:schemeClr val="accent1"/>
                </a:solidFill>
                <a:latin typeface="Franklin Gothic Medium" panose="020B0603020102020204" pitchFamily="34" charset="0"/>
              </a:defRPr>
            </a:lvl1pPr>
          </a:lstStyle>
          <a:p>
            <a:pPr lvl="0"/>
            <a:r>
              <a:rPr lang="en-US"/>
              <a:t>[Corporation] Partnership Discussion</a:t>
            </a:r>
          </a:p>
        </p:txBody>
      </p:sp>
      <p:sp>
        <p:nvSpPr>
          <p:cNvPr id="17" name="Picture Placeholder 16">
            <a:extLst>
              <a:ext uri="{FF2B5EF4-FFF2-40B4-BE49-F238E27FC236}">
                <a16:creationId xmlns:a16="http://schemas.microsoft.com/office/drawing/2014/main" id="{7E8D9DB3-FC57-4A01-BBBF-281B5760F112}"/>
              </a:ext>
            </a:extLst>
          </p:cNvPr>
          <p:cNvSpPr>
            <a:spLocks noGrp="1"/>
          </p:cNvSpPr>
          <p:nvPr>
            <p:ph type="pic" sz="quarter" idx="11" hasCustomPrompt="1"/>
          </p:nvPr>
        </p:nvSpPr>
        <p:spPr>
          <a:xfrm>
            <a:off x="596814" y="4654550"/>
            <a:ext cx="3438525" cy="1089823"/>
          </a:xfrm>
        </p:spPr>
        <p:txBody>
          <a:bodyPr/>
          <a:lstStyle>
            <a:lvl1pPr marL="0" indent="0" algn="ctr">
              <a:buNone/>
              <a:defRPr/>
            </a:lvl1pPr>
          </a:lstStyle>
          <a:p>
            <a:r>
              <a:rPr lang="en-US"/>
              <a:t>[Corporate Logo]</a:t>
            </a:r>
          </a:p>
        </p:txBody>
      </p:sp>
      <p:sp>
        <p:nvSpPr>
          <p:cNvPr id="19" name="Text Placeholder 18">
            <a:extLst>
              <a:ext uri="{FF2B5EF4-FFF2-40B4-BE49-F238E27FC236}">
                <a16:creationId xmlns:a16="http://schemas.microsoft.com/office/drawing/2014/main" id="{1B415A05-DD47-4479-8162-D022549B27E2}"/>
              </a:ext>
            </a:extLst>
          </p:cNvPr>
          <p:cNvSpPr>
            <a:spLocks noGrp="1"/>
          </p:cNvSpPr>
          <p:nvPr>
            <p:ph type="body" sz="quarter" idx="12" hasCustomPrompt="1"/>
          </p:nvPr>
        </p:nvSpPr>
        <p:spPr>
          <a:xfrm>
            <a:off x="242802" y="5940746"/>
            <a:ext cx="4146550" cy="704850"/>
          </a:xfrm>
        </p:spPr>
        <p:txBody>
          <a:bodyPr>
            <a:normAutofit/>
          </a:bodyPr>
          <a:lstStyle>
            <a:lvl1pPr marL="0" indent="0" algn="ctr">
              <a:buNone/>
              <a:defRPr sz="1600">
                <a:solidFill>
                  <a:schemeClr val="accent1"/>
                </a:solidFill>
                <a:latin typeface="Franklin Gothic Medium" panose="020B0603020102020204" pitchFamily="34" charset="0"/>
              </a:defRPr>
            </a:lvl1pPr>
          </a:lstStyle>
          <a:p>
            <a:pPr lvl="0"/>
            <a:r>
              <a:rPr lang="en-US"/>
              <a:t>[Where] | [When]</a:t>
            </a:r>
          </a:p>
        </p:txBody>
      </p:sp>
      <p:sp>
        <p:nvSpPr>
          <p:cNvPr id="3" name="Picture Placeholder 2">
            <a:extLst>
              <a:ext uri="{FF2B5EF4-FFF2-40B4-BE49-F238E27FC236}">
                <a16:creationId xmlns:a16="http://schemas.microsoft.com/office/drawing/2014/main" id="{8B0A1A4A-A449-40AA-B5B2-09F97ED068B0}"/>
              </a:ext>
            </a:extLst>
          </p:cNvPr>
          <p:cNvSpPr>
            <a:spLocks noGrp="1"/>
          </p:cNvSpPr>
          <p:nvPr>
            <p:ph type="pic" sz="quarter" idx="13"/>
          </p:nvPr>
        </p:nvSpPr>
        <p:spPr>
          <a:xfrm>
            <a:off x="4632325" y="0"/>
            <a:ext cx="7559675" cy="6858000"/>
          </a:xfrm>
        </p:spPr>
        <p:txBody>
          <a:bodyPr/>
          <a:lstStyle/>
          <a:p>
            <a:r>
              <a:rPr lang="en-US"/>
              <a:t>Click icon to add picture</a:t>
            </a:r>
          </a:p>
        </p:txBody>
      </p:sp>
    </p:spTree>
    <p:extLst>
      <p:ext uri="{BB962C8B-B14F-4D97-AF65-F5344CB8AC3E}">
        <p14:creationId xmlns:p14="http://schemas.microsoft.com/office/powerpoint/2010/main" val="2798650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76E73D8-8A72-49BC-A454-F7A0C51B18DF}"/>
              </a:ext>
            </a:extLst>
          </p:cNvPr>
          <p:cNvCxnSpPr/>
          <p:nvPr/>
        </p:nvCxnSpPr>
        <p:spPr>
          <a:xfrm>
            <a:off x="5705340" y="3429000"/>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5" name="Picture Placeholder 4">
            <a:extLst>
              <a:ext uri="{FF2B5EF4-FFF2-40B4-BE49-F238E27FC236}">
                <a16:creationId xmlns:a16="http://schemas.microsoft.com/office/drawing/2014/main" id="{D39F3435-1C21-4998-8E85-FFEF4BE2EC50}"/>
              </a:ext>
            </a:extLst>
          </p:cNvPr>
          <p:cNvSpPr>
            <a:spLocks noGrp="1"/>
          </p:cNvSpPr>
          <p:nvPr>
            <p:ph type="pic" sz="quarter" idx="10"/>
          </p:nvPr>
        </p:nvSpPr>
        <p:spPr>
          <a:xfrm>
            <a:off x="0" y="0"/>
            <a:ext cx="5402263" cy="5931395"/>
          </a:xfrm>
        </p:spPr>
        <p:txBody>
          <a:bodyPr/>
          <a:lstStyle/>
          <a:p>
            <a:r>
              <a:rPr lang="en-US"/>
              <a:t>Click icon to add picture</a:t>
            </a:r>
          </a:p>
        </p:txBody>
      </p:sp>
      <p:sp>
        <p:nvSpPr>
          <p:cNvPr id="13" name="Rectangle 12">
            <a:extLst>
              <a:ext uri="{FF2B5EF4-FFF2-40B4-BE49-F238E27FC236}">
                <a16:creationId xmlns:a16="http://schemas.microsoft.com/office/drawing/2014/main" id="{FE2DC956-3414-4FD3-8366-E1D33BDBB69B}"/>
              </a:ext>
            </a:extLst>
          </p:cNvPr>
          <p:cNvSpPr/>
          <p:nvPr/>
        </p:nvSpPr>
        <p:spPr>
          <a:xfrm>
            <a:off x="0" y="5931397"/>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D11F645-D4BE-4CCA-838B-693165B66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26871"/>
            <a:ext cx="1353327" cy="743771"/>
          </a:xfrm>
          <a:prstGeom prst="rect">
            <a:avLst/>
          </a:prstGeom>
        </p:spPr>
      </p:pic>
      <p:sp>
        <p:nvSpPr>
          <p:cNvPr id="4" name="Text Placeholder 3">
            <a:extLst>
              <a:ext uri="{FF2B5EF4-FFF2-40B4-BE49-F238E27FC236}">
                <a16:creationId xmlns:a16="http://schemas.microsoft.com/office/drawing/2014/main" id="{1D8E8A7F-7297-4DB2-BA63-CE01697D1CDC}"/>
              </a:ext>
            </a:extLst>
          </p:cNvPr>
          <p:cNvSpPr>
            <a:spLocks noGrp="1"/>
          </p:cNvSpPr>
          <p:nvPr>
            <p:ph type="body" sz="quarter" idx="12" hasCustomPrompt="1"/>
          </p:nvPr>
        </p:nvSpPr>
        <p:spPr>
          <a:xfrm>
            <a:off x="5564188" y="3632200"/>
            <a:ext cx="5783262" cy="2047875"/>
          </a:xfrm>
        </p:spPr>
        <p:txBody>
          <a:bodyPr/>
          <a:lstStyle>
            <a:lvl1pPr marL="0" indent="0">
              <a:buNone/>
              <a:defRPr/>
            </a:lvl1pPr>
            <a:lvl5pPr>
              <a:defRPr/>
            </a:lvl5pPr>
          </a:lstStyle>
          <a:p>
            <a:pPr lvl="0"/>
            <a:r>
              <a:rPr lang="en-US"/>
              <a:t>[Name]</a:t>
            </a:r>
          </a:p>
          <a:p>
            <a:pPr lvl="0"/>
            <a:r>
              <a:rPr lang="en-US"/>
              <a:t>[Title]</a:t>
            </a:r>
          </a:p>
          <a:p>
            <a:pPr lvl="0"/>
            <a:r>
              <a:rPr lang="en-US"/>
              <a:t>[Contact information]</a:t>
            </a:r>
          </a:p>
        </p:txBody>
      </p:sp>
      <p:sp>
        <p:nvSpPr>
          <p:cNvPr id="9" name="TextBox 8">
            <a:extLst>
              <a:ext uri="{FF2B5EF4-FFF2-40B4-BE49-F238E27FC236}">
                <a16:creationId xmlns:a16="http://schemas.microsoft.com/office/drawing/2014/main" id="{277B0CDD-5649-4B8D-A2D4-160401A4386D}"/>
              </a:ext>
            </a:extLst>
          </p:cNvPr>
          <p:cNvSpPr txBox="1"/>
          <p:nvPr/>
        </p:nvSpPr>
        <p:spPr>
          <a:xfrm>
            <a:off x="5563811" y="2272882"/>
            <a:ext cx="6013919" cy="1107996"/>
          </a:xfrm>
          <a:prstGeom prst="rect">
            <a:avLst/>
          </a:prstGeom>
          <a:noFill/>
        </p:spPr>
        <p:txBody>
          <a:bodyPr wrap="square" rtlCol="0">
            <a:spAutoFit/>
          </a:bodyPr>
          <a:lstStyle/>
          <a:p>
            <a:r>
              <a:rPr lang="en-US" sz="6600" b="1">
                <a:latin typeface="Franklin Gothic Medium Cond" panose="020B0606030402020204" pitchFamily="34" charset="0"/>
              </a:rPr>
              <a:t>Thank You!</a:t>
            </a:r>
          </a:p>
        </p:txBody>
      </p:sp>
      <p:sp>
        <p:nvSpPr>
          <p:cNvPr id="10" name="TextBox 9">
            <a:extLst>
              <a:ext uri="{FF2B5EF4-FFF2-40B4-BE49-F238E27FC236}">
                <a16:creationId xmlns:a16="http://schemas.microsoft.com/office/drawing/2014/main" id="{1EDA598E-51B6-4472-B4A6-150BF3897607}"/>
              </a:ext>
            </a:extLst>
          </p:cNvPr>
          <p:cNvSpPr txBox="1"/>
          <p:nvPr/>
        </p:nvSpPr>
        <p:spPr>
          <a:xfrm>
            <a:off x="5563811" y="2125014"/>
            <a:ext cx="5783639" cy="315888"/>
          </a:xfrm>
          <a:prstGeom prst="rect">
            <a:avLst/>
          </a:prstGeom>
          <a:noFill/>
        </p:spPr>
        <p:txBody>
          <a:bodyPr wrap="square" rtlCol="0">
            <a:spAutoFit/>
          </a:bodyPr>
          <a:lstStyle/>
          <a:p>
            <a:r>
              <a:rPr lang="en-US" sz="1400" b="1">
                <a:solidFill>
                  <a:srgbClr val="9F9F9F"/>
                </a:solidFill>
                <a:latin typeface="Arial" panose="020B0604020202020204" pitchFamily="34" charset="0"/>
                <a:cs typeface="Arial" panose="020B0604020202020204" pitchFamily="34" charset="0"/>
              </a:rPr>
              <a:t>BOYS &amp; GIRLS CLUBS OF AMERICA</a:t>
            </a:r>
          </a:p>
        </p:txBody>
      </p:sp>
    </p:spTree>
    <p:extLst>
      <p:ext uri="{BB962C8B-B14F-4D97-AF65-F5344CB8AC3E}">
        <p14:creationId xmlns:p14="http://schemas.microsoft.com/office/powerpoint/2010/main" val="3680986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 Option 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3994E4E-6243-4B81-92C9-1E8215CA91EE}"/>
              </a:ext>
            </a:extLst>
          </p:cNvPr>
          <p:cNvSpPr>
            <a:spLocks noGrp="1"/>
          </p:cNvSpPr>
          <p:nvPr>
            <p:ph type="subTitle" idx="1"/>
          </p:nvPr>
        </p:nvSpPr>
        <p:spPr>
          <a:xfrm>
            <a:off x="3581400" y="4938540"/>
            <a:ext cx="7772400" cy="87674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F65B65-77DB-4B76-9052-FB4DE1651D47}"/>
              </a:ext>
            </a:extLst>
          </p:cNvPr>
          <p:cNvSpPr>
            <a:spLocks noGrp="1"/>
          </p:cNvSpPr>
          <p:nvPr>
            <p:ph type="dt" sz="half" idx="10"/>
          </p:nvPr>
        </p:nvSpPr>
        <p:spPr>
          <a:xfrm>
            <a:off x="838200" y="6356350"/>
            <a:ext cx="2743200" cy="365125"/>
          </a:xfrm>
          <a:prstGeom prst="rect">
            <a:avLst/>
          </a:prstGeom>
        </p:spPr>
        <p:txBody>
          <a:bodyPr/>
          <a:lstStyle/>
          <a:p>
            <a:fld id="{98463734-6F52-461C-A2B2-300503EE808A}" type="datetimeFigureOut">
              <a:rPr lang="en-US" smtClean="0"/>
              <a:t>9/22/2022</a:t>
            </a:fld>
            <a:endParaRPr lang="en-US"/>
          </a:p>
        </p:txBody>
      </p:sp>
      <p:sp>
        <p:nvSpPr>
          <p:cNvPr id="5" name="Footer Placeholder 4">
            <a:extLst>
              <a:ext uri="{FF2B5EF4-FFF2-40B4-BE49-F238E27FC236}">
                <a16:creationId xmlns:a16="http://schemas.microsoft.com/office/drawing/2014/main" id="{2B056837-0E8E-4D57-9516-228953208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4FB576-254B-45AD-99E6-31D0DDDC589F}"/>
              </a:ext>
            </a:extLst>
          </p:cNvPr>
          <p:cNvSpPr>
            <a:spLocks noGrp="1"/>
          </p:cNvSpPr>
          <p:nvPr>
            <p:ph type="sldNum" sz="quarter" idx="12"/>
          </p:nvPr>
        </p:nvSpPr>
        <p:spPr>
          <a:xfrm>
            <a:off x="8610600" y="6356350"/>
            <a:ext cx="2743200" cy="365125"/>
          </a:xfrm>
          <a:prstGeom prst="rect">
            <a:avLst/>
          </a:prstGeom>
        </p:spPr>
        <p:txBody>
          <a:bodyPr/>
          <a:lstStyle/>
          <a:p>
            <a:fld id="{3E7C50CF-3954-4162-8DB4-E527195877A7}" type="slidenum">
              <a:rPr lang="en-US" smtClean="0"/>
              <a:t>‹#›</a:t>
            </a:fld>
            <a:endParaRPr lang="en-US"/>
          </a:p>
        </p:txBody>
      </p:sp>
      <p:sp>
        <p:nvSpPr>
          <p:cNvPr id="2" name="Title 1">
            <a:extLst>
              <a:ext uri="{FF2B5EF4-FFF2-40B4-BE49-F238E27FC236}">
                <a16:creationId xmlns:a16="http://schemas.microsoft.com/office/drawing/2014/main" id="{D35CC3CD-4E92-4A59-926A-DDE007EDE2C5}"/>
              </a:ext>
            </a:extLst>
          </p:cNvPr>
          <p:cNvSpPr>
            <a:spLocks noGrp="1"/>
          </p:cNvSpPr>
          <p:nvPr>
            <p:ph type="ctrTitle"/>
          </p:nvPr>
        </p:nvSpPr>
        <p:spPr>
          <a:xfrm>
            <a:off x="0" y="2550940"/>
            <a:ext cx="6294783" cy="2387600"/>
          </a:xfrm>
        </p:spPr>
        <p:txBody>
          <a:bodyPr anchor="b"/>
          <a:lstStyle>
            <a:lvl1pPr algn="r">
              <a:defRPr sz="6000">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1419DAF6-F9C8-4F53-ACD6-179EBBDE330F}"/>
              </a:ext>
            </a:extLst>
          </p:cNvPr>
          <p:cNvSpPr/>
          <p:nvPr/>
        </p:nvSpPr>
        <p:spPr>
          <a:xfrm>
            <a:off x="5974813" y="3244334"/>
            <a:ext cx="242374" cy="369332"/>
          </a:xfrm>
          <a:prstGeom prst="rect">
            <a:avLst/>
          </a:prstGeom>
        </p:spPr>
        <p:txBody>
          <a:bodyPr wrap="none">
            <a:spAutoFit/>
          </a:bodyPr>
          <a:lstStyle/>
          <a:p>
            <a:r>
              <a:rPr lang="en-US" b="0" i="0">
                <a:solidFill>
                  <a:srgbClr val="000000"/>
                </a:solidFill>
                <a:effectLst/>
                <a:latin typeface="Times New Roman" panose="02020603050405020304" pitchFamily="18" charset="0"/>
              </a:rPr>
              <a:t> </a:t>
            </a:r>
            <a:endParaRPr lang="en-US"/>
          </a:p>
        </p:txBody>
      </p:sp>
      <p:pic>
        <p:nvPicPr>
          <p:cNvPr id="10" name="Picture 9">
            <a:extLst>
              <a:ext uri="{FF2B5EF4-FFF2-40B4-BE49-F238E27FC236}">
                <a16:creationId xmlns:a16="http://schemas.microsoft.com/office/drawing/2014/main" id="{C9A2F68F-DD77-46C5-9085-618DED525AE7}"/>
              </a:ext>
            </a:extLst>
          </p:cNvPr>
          <p:cNvPicPr>
            <a:picLocks noChangeAspect="1"/>
          </p:cNvPicPr>
          <p:nvPr/>
        </p:nvPicPr>
        <p:blipFill rotWithShape="1">
          <a:blip r:embed="rId2"/>
          <a:srcRect t="13603" b="13603"/>
          <a:stretch/>
        </p:blipFill>
        <p:spPr>
          <a:xfrm>
            <a:off x="0" y="0"/>
            <a:ext cx="12192000" cy="6858000"/>
          </a:xfrm>
          <a:prstGeom prst="rect">
            <a:avLst/>
          </a:prstGeom>
        </p:spPr>
      </p:pic>
    </p:spTree>
    <p:extLst>
      <p:ext uri="{BB962C8B-B14F-4D97-AF65-F5344CB8AC3E}">
        <p14:creationId xmlns:p14="http://schemas.microsoft.com/office/powerpoint/2010/main" val="134997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 Option 2">
    <p:spTree>
      <p:nvGrpSpPr>
        <p:cNvPr id="1" name=""/>
        <p:cNvGrpSpPr/>
        <p:nvPr/>
      </p:nvGrpSpPr>
      <p:grpSpPr>
        <a:xfrm>
          <a:off x="0" y="0"/>
          <a:ext cx="0" cy="0"/>
          <a:chOff x="0" y="0"/>
          <a:chExt cx="0" cy="0"/>
        </a:xfrm>
      </p:grpSpPr>
      <p:sp>
        <p:nvSpPr>
          <p:cNvPr id="4" name="AutoShape 3" descr="data:image/jpeg;base64,/9j/4AAQSkZJRgABAQEAYABgAAD/2wBDAAMCAgMCAgMDAwMEAwMEBQgFBQQEBQoHBwYIDAoMDAsKCwsNDhIQDQ4RDgsLEBYQERMUFRUVDA8XGBYUGBIUFRT/2wBDAQMEBAUEBQkFBQkUDQsNFBQUFBQUFBQUFBQUFBQUFBQUFBQUFBQUFBQUFBQUFBQUFBQUFBQUFBQUFBQUFBQUFBT/wAARCAKrBA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Nw9KXPtX5nWH7WnxRsVXzPEd0//AF8WkZ/9kFdJZfto/EeHb5uoWcv/AF209f6EU/ZyJ5n2P0O/Gj8a+ELH9uDxpH/rk0ef/etmT+T1vWf7cfiLjzdG0eX/AHWlT+po5ZC5vI+0qK+RrT9tzUGx53huyb/rnduP5qa2bX9tJJP9b4Yz/wBc7z/FKmz7BzI+oKK+dYP2x9Lk/wBZ4cul/wBy5Q/zArQt/wBrjQJPv6NqCf7rRn+oo17D5ke9UV4rb/tU+F5PvWWpp/2zQ/yatCH9pfwjJ1GoJ9bbP8jQHMj1qmMoYEHkHtXmcf7RHg6T/l5uk/3rVv6Vbj+PXg6T/mJSJ/vWz/4UXDmR5/460mTwp4gltgn+iyfvbd/VSen1U8flWAmrDdivQPH3jnwX4z0B4U1lEvYcy2zmJ/vY+6eOjdD+deJrqv8AtVDjfYTsdvHqoar1nrZhmSRG2upBHsRXBR6r/tVbj1Uf3qTiNSPqrQtWi1zS4LyLpIvK/wB1h1H4GtDjtXg/wt+IUOi3zWN7OqWNwciR24jfsT6A9DXs6eJNJk+7qdm30nX/ABq011KutzToqius2Dfdvbdv92Vf8alW/tm+7cRt/uuP8ad13As0VCJ4m6Ojf8CFSbw3RhRoA6iiimAUUUUAFFFFABRScUcUALRRRQAUUUUAFFFFABRRRQAUUUUAFFFFABRRRQAUUUUAFFFFABRRRQAUUUUAFFFFABRRRQAUUUUAFRTNthc+imparX7+XY3DHtEx/SkwOL+1UTXgS3c+grH+3bf4qgvtQC2jfN1ZV/M1zPYs2lvK0NGk87ULdf8Aaz+Qrl0uvlro/CLefqYP91Sf6UooDt6TaKWiusgYYweoFNMEbdUX8qkyKMigZA1nE3WNajOnwH+DH+6xq3z60c+tTZdguyp/Z8fYuv0Y0n9n7fuzSL/wKrnPrRz60cq7BdlX7G/adv8AgSg002cjfxo3+9GKuZFGRS5UPmZiaj4dg1WNY7u1tbhFO4K6nr61Jb6WLO2S3htYUhj+4iMQBmtiijkQ+Z2sZLWbL/y7t/wGSk+zbf8AlhMv+7g1rYFGBS5EHMzFaAf9Nl/3o6ayL/z1ZfrGa3MH1owfWp5PMOYwWG7pNH/wLIo8uT+F42/7aVuGNG6qKYbWFusS/wDfNHIPmMVo7jsqt/usKZtuVblHrabT7dv+WS/hTf7Ng7Ky/wC6xpcjHzIxmkmTqjf98mozdN3rb/s8dpZl/wCBUjae/a4f/gSg0cjHzIxlvD3o+2VrNpsrf8tYz/vRCoW0l2/5ZWzf8BIpcr7C5kZv2w/3qT7YavNpJ/59Yz/uORUT6P8A9O8i/wC7ID/Ops+xVyncaolvG0kjqiKMlm6AVxza1e+PL57TT2aDS4z+9uW4z/nsO9bviTwP/wAJCsUUt1f29qpy0MaKQ/1Nadro9tpdnFa2qvb28fRGiPX1J7mp5W9zRNJX6jtNhttJs1t7VNqDq7dXPqat/bjVNrb0uE/4EpFM+yyfwyxt/wBtKZHqXvt57U4akw7tWb9luf7m7/dYUx4bhOsD/wDfNGoGt/ajdyT/AL1I2pBuCiN/vKKxWeReqOv+8ppn2nb1o1HZm01zA3W3hb/gNN323/Pvt/3HIrF+1Ds1DXQqdA1NrzIO32hP92X/ABpfOT+G6uF/3sGsP7V/tUNef7VAWNzzn/hvf++4v8DTftFyv3bi3f8A3lIrE+2f7VDXhpWCxsteXnZbZ/8AdlI/mKb/AGheK2DZ7/8AclU1jtff7VJ9upjsaza1Mn37C5/4CoP8jVe58VW1nG0lws1ug6tJEQB+NcvrXjq00eRbdd95ft/q7W35cn3x0qkmlal4gZZvEFw0Fvncul27flvNTd9ClFbs3dS+ICTL5emMjuTg3Einy0/TmjS5tMST7VdajHf3p/5aTNgD/dU9KsW91HYwrDbokESjARFGKR75ZV+eKF/96IH+lFncNNka66xDJ92eNv8AdYU77du6Nurn3+wu3zWFq3/bPH8qhNvpv/PkI/8ArnKy/wBad2TZf1/w50v2w0xr4/3q5trexb7rXkX+5cn+tM8uFeU1G/j/AN7a/wDMUczC3mdL9t96ja+H96ubZX2/LrL/APbS2B/lTGa72/LqVm/+/CyUcwcp0jX9RtqFc0z6ivSXT5f92Up/MVE82qKvFrby/wDXO5X+tK4cp0ragP71QvqH+1XMPeamv3tJuG/3JEP9aqTaxdR/f0u/X/tln+RouPkZ1r6l/tVWfUv9quOm8TJH/rILqL/ftnH9KoyeNLBfvXGz/fjYfzFHMh8r7HbvqQVvvVUk1TdyGriJPHGmb8DUbf8A4FIBWBqnxS06O5W00/8A4ml6/ASFgIwfdzwKLgonpkmqBv4q5vVPHllZzNbws9/edBbWvzn8T0H41yHkajrw36tqiRW55+w6fJgfRpOp/CtazW00m3WGygS3i/uovX6nqaoNCSaTWtb5vJ10m1P/ACwtmzKR/tP2/Cp7W3stJj22sCpnq7cufqTzVCbVKoTap6NQDPFY4VZdpXc3+1V+2jG1tyq3+ztrK8P61Ya9D5llOsrD70fSRD6FTyDW/DH90/dava5Tm1TsxEsbd25t42/3ox/hU8Og6f8AMfsVvyef3Qqxbxndnb82KuwxFVx+NTyhqU08PaU23dptt/37FWE8J6Ozc6dCv+0uRj9auxwlt2KtxpS5R6mang/R2bH2Jf8AgLN/jVqPwfpG5R9jYf7srf41pxx+lWVX1qXEZlJ4N0ntFMv+7O1TR+DdNVlw1yq9/wB7/wDWrXRasRqGpWHZGQvhHT/4Zbpf+2o/wqb/AIRKwXpcXi/8CU/0rVVPmqVEqbByrscnq2n2+ibHla/a1b71wmxxH/vDrj3ratvB9teW6TWurSyxMMq6xqR+hrV2B9ynay9+9c9NoN5oNy99oLKqscy6e7fu5PXb/dP6UJFqMXoO/wCEJ1ZW+W8tm/3sinL4P1tWwJ7Zv+BH/Cug8P8Aii015WVN0F1HxNbTcSIfp3HvWyrd6CORJ2aOLTwxrqNjdbf9/D/hU0Ph3W/MUMtuFzyfMzj8MV2e7Apy9qLLsFo9jnk8L36rxe23/ftqevhvU1b5by1/8eH9K6D9Kdy3So5Q5Y9jAXQ9YT7t1a/9/GH9KkXSteRvlurf/gNyw/pW8rfL/tYoVtvX1qeVdg5V2MZbbxIn3bpP+A3pp6/8JWn3bhv+A3x/xrXp6P8Aepci7D5V2Mlb7xjHwJ5v+A33/wBepV1rxqjYE91/4Gg/1rS3+m2lZtq87aOVdhckTP8A+Em8dR9Jb7/wJU/1psnjrxnZr+9uLyPJwN8qc/ma0d421m+INBtPEmlS2V2m5W6P3Q9mHuKVl0Q1Tj1J4/iB432hgL5l7FVU1MvxI8ax/ejvf+/Cn+lcL4F8UXnhLVm8M66/y9be5bo47Ef1HavU2kKt/wCzUJRfQdSkoOxlf8LU8YRrzHdf8CtB/hSr8YvFqdYZv+BWX/1q1fO+XigTFerNRyoz5UZv/C7PFC9bdj9bM0q/HTxCv3rVP+BWrCtJblvm+Zv++qX7Q3Tc3NPlX9MOVFFfj7rK/etbf/gUDj+tPX9oTUF+9Z2x/wC2bj+tW2uCzfeaka5PWlyr+mHKiJP2iLn+Kytf++mFTJ+0QzfesLb8JiKZ5gbqic/3lH+FR7oWbmKNv96Nf8KLIOQvp+0RE33rCH/gM/8A9apl/aEtP4rBf+Az/wD1qyWjtX62tu3/AGyX/ComtbJ+tlatn/pgv+FHL5sOTzOhX9oTTm66c/4Tj/Cp0+P2kt1spl/7aLXJtpumt102zb/tgKY2i6S/XS7Fs/8ATIUW82HJ5nbL8edFbra3K/8AfJ/rUq/HTQf4o7pf+Ar/AI14t8SFh8M+H21PTtI06X7PIDOkkRPyHgkYPar3gy30DxboMF62l23mklZVjZgM9u/cVPW13+BfsZcvP0PYF+OPhtuv2pf+2Q/xqdPjV4Zf/lvcD6wGvMm8F6Bub/iWqv8Auyv/AI0jeBtAZf8AjykX/duX/wAaq3mZ8nmeqJ8YPC7/APL6w+sLf4VOnxW8Lt/zE1X6xt/hXkTeA9B/54XKf7t21N/4QDRNvDX6/wC7c/4ilZ9w9m+57KnxM8Mv01e3/wCBZH9KmX4geHH6axafjJivEG+H+kN9261JP+2qn+lRP8O9NZWK6lqSf72w/wBKevcfs33Pe08aaFJ93V7M/wDbcVZXxLpEn3dUs2/7br/jXzs3w6tP4dXvl/3okNR/8K9RVymtzf8AArYf0NKz7oXIz6TXWrBvu3tu3+7Kv+NTLfW7fdnjb/dcf418y/8ACAzLwuuL/wACtD/RqT/hCL9OV1y3/wCBQOP5Gj3u6HyM+nxMh6Op/Gnbh618wf8ACJa0i5TW7X/yIKd/YPieHhNXtW/7eZB/Sl73kHIz6e4o4r5hTTfFqNkX9u3+7fEfzqvdax4q024WGTUo4pWGVRtSAJHqASKd35feHs5H1NuFZHiu6Fn4c1GbP3YT+vFeAR658RLbhHum7/Lco/8AM1S8QeNvGUOmtBrC3n2SY7CCquCRzj5MntR7z0sHs5HStqyt/FVHVNbWNbNC/wDrbgD8gTXnP/CXSK3MUyr/ALUZH9KyNe8ZNJq2kRASbFEkzMsZwDgKM/mah05WNI05X2Pa49YX5fmr0D4aSfa5r2X7wRVX8yT/AEr5rt/GkK7cvtrtvB/xguvDlvN9mtVuopyGLujduOCOKfI1rYhxfY+m+aWvDYP2jJP+W2mwL/20YfzFalt+0BZyD57Af8BnH9RVc3kRyy7Hr2BRtFeaQfHHTJfvWci/7simr0Pxl0WT70Vyv/AQf60c6DlZ31FcZH8VtCk/5azJ/vRf4GrUfxJ8Pyf8vuz/AHo2H9KOdCszqaKwIvHGhSdNTh/4Fkfzq1H4o0mb7mpWzf8AbUUc0e4WNWiqa6tZSfdvIG+ko/xqZbiJvuurf7rCnzLuImopN1LVAFFFFABRRRQAUUUUAFFFFABRRRQAUUUUAFJS0UAFFFFADDGrdVBqNrWF/vRI3/ARU1GaVh3ZUOmWrdYU/AVG2i2zdAy/7rmtCilyoLszjo8f8M8y/wDAqjfRmbpdN/wJAa1KM0uVD5mYcmgyH+KCT/fi/wAKgk8Ou3/LC2b/AHciukopciK52ck3ht+9n/37n/xqs3h8r/y7XQ/3WBrtqKl00P2jOBk0Ur/z8p/vQ5/lVWTTQP8Al62/78bCvR9tU9Suo7CzluJMbY1zz39BU+zsUqh582nyfw3Fu3/AsfzrnNS0rxRrN59jtWt9JsP+Wl95qvK49FUdK15rwyOzt95iSfxqI3FYtGilboM0XwjH4ZjYWNnI07f6y8k+eWU/Xt+FWHW4T70Ui/7ymoftZXo22ut0Dw6b7TUuLi4niLnKhGx8vY8+tUlfRC5tbs5Brhl65X/epjXX+1XoD+Ey33dQnX/fCtVSbwbcN927gk/66Ww/pT5WHOjhWvGpjXjf3q7CbwPdnolhL/wFk/lVGbwTer/zDYX/AOudyR/OlZ9h8yOZa+NRNf1tzeELuPrpV0v/AFzkV6z7jw3LGuWtdQi/3oM/ypcpSsUHvvl5aon1Db0anTaXGnWeZMf89LZhVGSxToL+3/4FlP5ipaGSvqHy1FJfjvVeTT5m/wBXPbP/ALs4/riq76VfdRFu/wByRT/WkGncstqXo22on1iWNuJXX/dY1m3NneQqzPbzKo/i2k/yrlLrXNUvpnt9I0i4uHU4a6uo2hto/wDgTDLf8BFBXK2dvJ4inhjZmvHRQMlmk4H51y1z8Up7+R7bQ4ptbuBw0iYFun+9IRj8s1hv4Z+3OJNfvZNXcci0TMNqh/3Ry/8AwKtRbqOGFYYUSKJeEjjUIg+gFOwrJFK68Pz+IZorrxLeJdPHny7OxjEUKZ67mA3PWtCum29usP8AZdgYl4CtbLwP51nzXn+1VSa+3bhu20WDmfcv3Vno0y4Ok2aN/eiUp/I1Tk0/Q/8AnwkT/aju5E/rVCa+/wBqqMl+f71HKhXfc05LHSV+7LqkX+5eE/zFU5LGx3fJq+sJ/vMj/wAxWVcXx6lqozXxZj81OxP9dDmtQ8H2eqXC3UTPYX6/durZtj/j2P40W/iHVfDDLHrlut5ZDgahar0H/TROo+orwq3+LHiqPpqztj+9Ep/pV+P4x+Kdu038bf70C17nMeusoxGzafzf+R9PaXeWuq2y3FnPHcwt0eNsitSGEL1+avkrSviRrmlak97aTx28sv8ArEjiAjPuVzjNdhbfH7xIqruSxlx/eiI/kahT11QpZLiVrGz+Z9Hxx7l27asRx9hXz9bftFauv+s0uzZv7yyMP6Vo237Rt2n39Ehb/dnb+opuSMv7Hxn8n4r/ADPeY1xU0a/N+teI2/7Rrtt36Gn/AAGf/wCtV+H9o2H+LQZP+Azipug/snGfyfij2ZQdv/s1Tx4rx2P9o2x3fNol1/wGVauQ/tFaS23dpV4v/Al/xqXJE/2Xi/8An2z1yNS38NSKpbmvK4/2htD24/s6+X/gK/41aj/aB8P/APPnfr/2zH+NLmiH9m4v/n2/uPT1X/8Aap23ateaf8L98Ot/ywvv+/Q/xqU/Hzw5tX9xff8Afr/69LmQf2div+fb+47HWvDsGqstxE7Weoxf6q6j4cex9R7GotN8XXGn3Sadr6LbztxFeJ/qpvx/hPsa5Nfj34c/54X3/fr/AOvUF/8AGjwrqlq9tc2V1PAw5R4v/r0udGiwGK2lTf3HsatvVSv/AI7T1b5a+e9H+Nw8O6h9mtre5v8ARCPk+0sBLCfQHuK7mH4/eG2X5or5GP8A0yz/ACoU4kyyvFx2pt/I9N3fLTt3evNk+PHhhurXa/8AbA1Mvxw8K7ubi4/4FA1HNHuZ/wBn4r/n3L7mei7htpN/rXAp8bvCjdb2Rf8Aeganx/Gjwm3/ADEmX/eianzR7k/UMT/z7l9zO8V9tG89q4dfjF4T/wCgoq/9s2/wqT/hb3hNtv8AxN4l/wCAmpvHuT9SxPWnL7mdssnel82uNT4reFH5Gs2//Asip1+JXhllyNbtfm/2qLx7i+q1+tN/czq1c0b93NcwvxG8Ndf7Ztf+/lSL8RPDTf8AMZs93/XSlzR7h9Wr/wAj+5knjDwvB4q03ymbyryL95b3C9Y2/wAD3FQeAPFk8m7RNX/dalbfKN38fpg989qkXx94cbn+2bPn/pqKx/EGqeHdaZLiHWbOK/hH7uRZQNw64PtSvHozSNGry8s4u3psembu1BbbXL+EvGlnrdjskvLZryL5WxIPn963lvIJBxKjf9tBT0ZxzpzpvlaLO80b/mqssy9nUt/vUecG6NTsRZlln+VRupGkqt5nrSNIaVh8rLPmU3zKr7i3NG+iwcpZ37eN1Nd/u1BuK0m/dSsOxM0nek8z5ag3/LzTd3zZFKw7Capaxarp91Z3C7opozGV9iK8p+CeqS6D4i1LwzdMyurGNd3qvKn8RXq3mDbXjvxLtn8L+PtJ8Q2/yJdYilZf768j8xUSVrSOuh7ylTfX8z3dXK0eadtVLO+S/tYLmP5kljEg/GpdxrSxx8pL5hVaXzjtxUDN8vFJupWFYmaQ9f4aY0naomfFMkfb+PSiwWJ2mpvm1TZyrZ9KFY7cn5aQ7FzzD/jSNNuX/ZqpvLMxprOdtKw7FxbjtQ1wapeZtWk82iwWLf2g14v8QpP7Q+L2k2nyti1Rf++nr1ppq8jhQat+0OiD5lhMC/8AfILGoktjrwytKUuyZ71fOEuZVH3Qdv5cVVZ9y0y4mDSM3qSar+d8uKto40Ttt/uq1M2x/N8if98ioHm+bimNOe1IaJXtrdutvE3+8gqxbXUlnGscBaCIdETgD6CqLS+jUzztu47qQzYbWLjoz7v95Qf5imf2gduTFbtn+9Ap/pWS9x8v1pn2g7qVgNVryBvv6dYv9bZaiaTT2+/pFh/wGMj+RrP88+tMa4P96kPUvsulN10iFf8Ackcf1pn2fSP+fGVf9y5b+tUGuTSfaDQOxfaz0pui3qf7s4P8xWb4gvtE8N6Tcajd3t/Fbwrk/cck9gOmSalabateSeLLi5+K3j6y8K6a+3TrOTzLyZemR94n2UfrSd+htSp88tdlueqeE7m08WaL/alrdX1ralvLj+1Wy5cjrjB6DvWwmmyr9zWVX/eiYfyNRItvY21vZ2UXlWVrGIYU/wBkdz7nqaT7QWp8vcwla+mxaRNUj/1Otx/9/JEqympeJbdf3erI3+7dsP5isxrjav3aa1xtqeVdhWXY3Y/E/i+Hpd+b/uzof51aj8eeMIV5Rn/4Cj/yrl/tBpPtHo22iwcq7HYr8T/E0bYksS3/AGw/wNWY/jBqcfE2mL/36cVw/wBsdfuuy/8AAqeupTryJ3/76NFv6uL2cex30fxqK/63TwP+BMP5irMfxrsW+/aMv0lH9RXnf9sXKr/r2b/epn9rSt97Y/8AvRg/0o17i9nE9Uh+MGkSfeiuF/75P9auw/FLQpOssyf70f8AhXjjX6ScNb2z/wDbIVE09s3LWFv/AMByP5Gi77i9ij3OL4haBJ/y/hf99CP6Vbi8YaLN93Urf8Wx/Ovn7zLP/n12/wC5Kw/rWBrnjTTdHvLfTrezvNR1a5YCOztpcvz3ORxRzPuNUbuyPqyPXNOm+5f2zfSUf41YW5hl+5Kjf7rA186yWcVtHAJ5ZorwjMsKMsgjPoW7n1xUe5Fb5L+ZP96P/A1V5Eex7M+k+KOK+co7+6j5j1Zl/wC+x/I1bj8Sa1CuY9Z/4D5rD+Yo5pdheyfc+hKK8Dj8ceJofu6gsv8A21U/zFW4/iV4qj67Jf8AgKH+WKfM+wvZSPb/AMKM+1eMx/F7Xof9ZYI+Ov7o/wBDVlPjdeR/67S0/wCA7h/Q0c3kL2cux69z6Uc+leVQ/Ha1/wCW2nMv+7L/AIgVeh+OGjSfft50+jKf6inzonkl2PRvwo/CuHi+MXh2T/lrcJ/vRf4Gr0PxO8Nzf8xEJ/vow/pS54i5X2OsorBh8caBN9zVbU/70mP51ej17TZ/9Xf2z/7sy/40+aPcRoUVClxFJ9yRG/3WBqXdVJp7CFrgvH2vK0yWEbfKnzS49ew/DrWp418aW/hWx+8rX0o/cw/+zH2H614tc+IGuZJJJJWZ2JLM3cnqazlLojaEerOia6FM+1Cub/tb3qzp8txqV5Fb2yGaaQ4VB3P+etY2NGjsfDektr2pJF83kL80p/2fT6npXrKRrGgVRhQMAD0rJ8L+H08P6WkGRJM3zTSf3m9vYdq2q3jGy1MJSu9BNtJtp1FVyokbtNJtNPoo5UFxlFPopcoXImUN/Dn61BJYW03+st4X/wB6MH+lXKTApcrHcxp/Cej3H+s0y1b/ALZCs+b4b+HJuulxp7xsy/yNdRto2n1pcrHzPucPL8JfD7fcS6h/65XLVRuPg/YN/qdV1SD/ALbBv5ivRtgprRBqhxfYfOzyq4+Dkrf6rxHc/wC7NAj1kXXwZ1b/AJZ6zYS/9drIf0r2loFamGzVqjlfYtTPn+8+C+v/ADbf7DuP+2bR/wAqxLz4O+I03Y0TS5f+uN2yfzr6UfT1bo1QPpLN0elyvsV7Rf1c+Vrz4U+IY2YnwrI3/XvfA/zrCvPh3rUO4v4X1pf+ubJJX17Jo03Zt1VZNJuh0WkVzHxdeeEr2FW8zRteg/7ct/8AKsG80fyd3mJqkH/XTTX/AKV9xzafdr/C1UprO7Xqm6puPm/r+kfjVGlWUjpI46spHXuM/TYoVI6tRx02NKtRpSZtGI+NDtqdI6ai9qsxrUtGyQqJUyLSqnrUyJUmqQIhqVUNORPWpVSpaNUhUU1MimhVqVFqbFoEWplShFqbbSaKsQ7KkCbWzT9m6nKlS0MF+XkVKjUKtPRamxYbd1LtFOVTRtNMBvNKq96dTttQO43Hq1FO20LRYRHzTo6dtoUbaLFDm6UlOpdtKyGR7RTtv+zS7fmopNDQ6ORo/usV/wBpeKlW+uU+5cTL/uyEf1qCihxRLjGW6Li6xqCfdvblf92Vv8af/wAJDqq9NSuv+/7f41QpPpRZEexpPeK+41E8Va1H93VLr/v6alXxrr6cLq94v/bU1jr0o2iixH1ai94L7kbqePvEScDWbr/vupU+I3iaNcLrNz/wJh/hXN+9G00Mj6nh3vTX3I6mP4o+KI2/5DNx/wACx/hU/wDwtjxQv/MWk/75Fccy0baVg+o4V704/cjtP+Fx+Ken9pM3/bMUq/GbxUjZ+3q3+9GK4nbSU7eZH9n4X/n3H7kd3/wu7xTu/wCPqH/v0KpeIfilrPifTVs75bd0EgkDiPBBXoRXHtQPu0rdwjl+Fi1JU1f0PQdB+N3iLw/YJaRtDcRLkr50fIz2yO1aS/tFeId3NvZ7V/h2mvLGpOaa0M5ZXg5O7po9bh/aN1tExJZWb/7XIq2n7Sd4sa79IhZsndtkOMdsV4wzUzmq17mTybAv7H4v/M9vj/aWfd+80Rf+AzVYX9pO1ZMPo0m72lFeDtmm5NTeXczeR4H+T8X/AJnvKftH2PRtIuNv+zIKtR/tG6O33tNul/Kvnuii8u5H9g4H+V/efQ6ftFaC3DWd4v8AwEVKn7QXhtuGS8X/ALZ184NTad5dyP8AV/B+f3/8A+lf+F/eF2Xlrlf+2VSL8ePCcvW4mXP96I18ystMYUc0jN8O4TvL71/kfUP/AAu7wnJ/zEWX/eiNcj4B8beH0+K2ra7eapHb2plaSF5FI3jZtGK8M5pNxWpvJ9So8P4eKklJ6q3T/I+yE+JXhebYE1yzbPTdJVmPxdok3KatZup/uyivixvmpu3b/DVczOKXDNL7NR/cfbS63YScpf2zN/syinreQN92eNs/3ZBXxDvdehZf91qel/dR8pcTJjptkP8AjRzMxfDPap+H/BPttbhWX5WX/gLU3dt2/wAVfFa+INTh+5qNyvb5ZW/xqVPGGtx/d1a8X/tsaLvsZvhur0mvuPs3f3KtTDIK+PF+IHiNOF1u82/9dKsw/FLxTbr8us3P/AsH+lJyfYyfDlfpNfj/AJH1s0m3np2prSD+9Xyovxj8WK6t/ajtj+FlGKvRfHvxXHJuae3f/ZaKpcn2M5cPYlbNfe/8j6ZaT/aoV/l5avmaT48eKZN37+2Td/di/wDr03/hevilf+Xi3/79UlLyF/q/i/L7/wDgHuHxK8bDwl4ed4m3ajdfubVF67j3+gHNavwt8EjwB4Xzcbm1vUwJrt3++inkJ9T1NfLuofEXWNU8TWWt3cqT3Fnjyo2X91wc/d9z1ruW/ae1+SRnnsLOV2OS3IpxlrcdTJMZCmoQSd99fwPpHzBu4akaQf3q+fIf2np1X99oiM3+xLV23/aesG/1+jXC/wC5IDVcyPOeT42O8PxX+Z7q03zfeprTbeteNQ/tJ6A7fvbC8i/4CDV2H9oTwnJ9+W6i/wB6I0rowll2LjvTf3HqrTUjTYrzaP45eEJF41LZ/vxkVch+LXhW4X5dctv+BNii67mLwmIj8VN/czu/tHzUjXI+XNcjH8QtAuG/d6zZt/20FWF8W6XJyup2rN/11FF0Z+xqLeJ0bXQpn2sZ+98tY8esW86qY7iOVf7ySA05rwtuI2tS5kTyPsajXI/vdKa1z33dayHuti5NctqWtav4m1VtA8Mp/pGP9J1J+IbVe5z3ak5IqNOUtjV8QeMry41WLw/4cg/tHXpuCF+7AO7OegxXSeE/DNp4DhldLj+0vENyP9L1R+cZ6rHnoPeqvhnQ9P8AA2mPY6Vvlnm5vNQk/wBbct357L6CrLTVSVhykrcsdvzNFrg7s7qPtTVmtcBaRpv9qmYmh9qO2k+1H1rOa4HTdUbXHYNSsFjT+1bVzTWvNtZhuSv8VQfbg7sAy7hwVosOxs/b2Xo7L/wKlXVZVbiV/wDvqsVrk01ro/3aVg5Te/tqXbzLu/3sGov7Szyyxt/vxisT7Tt/h+am/aQ3NIdjb+2Qtw1vA3+1tx/KmfaLXqbdef7sjD+tcrrHiay0SFXupdrMcRxouZJD6Ko5JqtDoeueLFWTU5ZPDmkNyLWNv9NnH+0ekYP5/SjXoUoaXexp6h4tsX1D+zNKs7zVtUPW2s5ciMersflUfWuhXSUS2QzXUkVwf9ZHGwkRD6bsDNVdLs7Hw/YfYtKtY7K16lU6ufVm6sfrT2uKrUmTX2US/Y5ov9Vq0yN/tR/4Gq6634nsWYQajMyDoyXLDP4ZpHuTULXR+bNTZdUKye6IrzVtavrhp7xZLqc4y7ybycfWqrateR/etZP++c1be6O6oGujV83kOy7Cw6hfSIrrZ3DL/e211Hg34lXvguSaVNEFxLLgGSaNt6D0BHTPeuU+1HdwzUq6k6dJX/4CxqbrsKUE9GewW/7TW3/j50Pb67JiP5rWhb/tMaM3+u025i+kiN/hXiLatP0E7f8AAqjfUmbcGWNv96MH+lHzMvYxPoW2/aJ8KzffW8j/AO2QP8jUkn7QXhVJAiNdyL3ZYcfzOa+cHuIX+9a2zf8AbMD+VV3Szfk2aL/uMw/rT5vP8hexR9WaV8Z/CWqBv+Jolow/huv3efpmt638beH7z/U61YSf7tyv+NfD2oX+k2twtuFuZbpvu2trIZJD/wAB5x9TT7PRJblHlvvO03P+rhaRZZf+BYGF+mTTu+/4E+w8z7vi1K0uP9VdQy/7kgP8jVgMD0Ga+CG0Ro+YtRkRv+ueP5GnrJrNn/x7+IJotvTbJIn8mp8zJdB9Gfe35UflXwcvi3xxaqvk+JrhsdP9Nf8ArVuH4wfE2wx5euTTgdmlik/9CWi7/pk+xmfc3NGRXxPD+0j8T7NfmKXC/wC3aRv/AOgkVai/a48fWm3z9Js5fXdZyD/0Fqq77E+yn2Ps7Io/CvjuH9tnX4CPtXhyyde+1poz/I1rW37dlonF34Wcevk3g/8AZlFGvYl05rdH1b+FL+FfM9p+3R4Vl/4+ND1SD/ceKT/2YVsWv7a3w8m/1y6tbn/atN//AKCxov5E8r7H0BRtFeK2v7YHwwufva5Nb/8AXaymH/sprUh/ai+F1wVA8Z6ehP8Az13Jj65AxS5kI9Vx7Um01wln8dvh5fnEHjXRJM/9PqD+ZrbtfiB4YvVzb+ItKn/3LyM/+zVN4hfzN8rTWt0PVBVOHXNOuP8AVX9tL/uTKf5GrSzRycq6t9DS90d/M/D+OM1ZSOnJHVhIa9Rn67FCRx1YjSljjqyifNUs2ihEj+bNWUjpY46sJHSNUhESpkjp6R1KkdQzVIRI6lRKekdTJHSZaRGqVMiU9EqVV21OpaGIm1ql296ciVLs+WpGRKlP29qeqU9Yy7KB95v4alsqxHtFPVafsKtg/K2aeqVNwsRqvy0uz0qVU+Wl2mmVYi205V+XmpNtG2oKI9tJUuyjZQBFtFG0VLtoVKAsM20tO2Uu00DsR/xUtO207aaBkW2jbUm00m2gLEe2jbUm2k20DsJSMvy0/bRsoCxE3Sm1Ky03bSuFhlFO2ijb81MLEf3aPvVIyUm2lcdiOk21LspNlFwsQ0VLtpqpTCxG1JUtNZaAsRstRtheT8v+9U+0Vxvxy1BfDHwuglmcJL4gu2s7RlUO6RwENPNtP8IYxx5/vNik31ODHYqOCoSrS6bebOtljaORonVklHVG4P5daYy/LX198B734NfHj4W6LoXhl7PXrXR7OO0e1v1Meo2pVQCZQ2JFY9d2eeua8P8Ajx8N9G+HfiW0t9EvXns7y3NwLa4fdLAN21cnqVbGRnn5TUKakeXl2eUsdU9kotS+9feeX0yp2WmY+atD6QjbvTKlZaTYKAI+aa3WpGWk20ARNmm+9SslMZKNQI26U1lqWmstGoENFSbabtqbARMtJtqRlpGWgCJkpmz5qn201koAhZKRlqVlprKaAImWmstTMtNZaBWImWmMoqVlprDbSsKxFtNNZfSpKOaLBYh20zbU22mstFhEO31o3HtUjrTGWlYm3kSR31zbcRXEif7jkVYXxNq8a4TUrpf+2pqky9qay1PLF7oydOD3RoP4n1eRcPqV03+9KafYeMtb0pZRaatdW6yYLbJDzj1rJprL3NLkXYn2NNqzgvuOpt/il4rtl+TW7n/gWD/Srsfxs8Xw/wDMU3Y/vxg1xG30pu01XKYSwWGlvTX3I9Gh/aC8Vw/fltpf96KtCH9pLXUVfMsLN/zFeTOtN2laOU55ZZg3vTR7TH+0xdR8TaNE3+5Kf61bi/aWtj/rNGkH+7IK8JbLVGy07M55ZNg3tD8X/mfQqftHaPJ9+wuk/wB3BqaP4+eGN/mFLqJyMH93XzntNNZaLMwlkmF6X+8+nI/jx4Tf715Mn+9EasL8afCcjcaoqf7ykV8sMtRutFmYPIqHST/D/I+so/iv4Xm4XWbfn+82Ko23xLtPE2sPpWi6la24jXdNqF42IkH+wP429ulfLDelJ/DSsyP7CpdJs+4fDOm6FocjXVpdJqmqSD5tSuZFeU/7g6IPYVtPfb2zu3Z/i3V8FW+oXFq37m4miY/xJIR/Wr0fjDW7faY9WvFxwNsppq+1jinkM27qpf5H3C11UL3Q718Z2/xR8VWzfJrd1x/eYH+laMPxw8X2q/8AISWXH9+MGndnNLIsQtpJ/f8A5H1s9yFXhqhe5/2q+XYf2hvFEa4kW1l/3o8f1q7H+0lrCsvnabav67WIqTB5Pio7RT+Z9JNc7ujdKY9wf+BGvnyL9piVf9boiN/uS1Yj/aXtGbEujTL/ALsgNBjLLcUt4fke8NcGmtc/7NeLR/tG6K6/vLC8T/dwasx/tBeG5G+b7VF/vRZoM3gcQt4M9aa6/wBmmLcbq8qufj14Zjt2eKeaeXtH5ZH5k9K0dN+InhPWI0k1TxNGzMMmwt2MUY9mf7zfhgUabGbwteKvKDXyZ2r65G9w1vZxSajdDrDbLvI/3j91fxNSDR728+bU737HF/z56e2Xb2eU9P8AgI/Gqdj468PfZkt9P1Kwgtx0ht5Ag/H1/GrS63aTL8l5C/8AuyA09DnaktLWNGzW00eFodPt0skP32T77+7MfmP51E9z/tVTa6V+jK3+61QNc/eqiC5Jclf4qrvcn+9VN7rtVZ7kfMTQIvSXR6mqs10apyXI/vVVkuR/epWAuteFagkv2VuGas97wLu+b/gVVJrz/bosBpyao/Z2/wC+qqTas78M29f9pQf5is2S5O3JZdo/ias9L9rp2Syhkv3HXyV+QfVzhR+dMOU0JpoZl+eCF8/3oh/hWXfLplvHvngtol/vMuP61MbG5kX/AEu8S1XvDZ/vJPxdvlH4A0kZtdLbdZ2aJL/z8zN5sv8A302cfgBVXYGUuim/bzbXTXitz0uLyVreL8M/MfwFOk8PabHb7ZLi4luD1aGQpGPpuyT9amvL6S4dnkZnf+8zZrNmuWX+Fqd33JKlz4bs3VsXFz/wJlP8xWXceE7btcN/wKBDWjNdBuu6qE18NtPmZBQfRJ7bm31LyvTahT9VIpq3PiGz/wCPfxNeQY6Kl3cJ/J6W4vdq8NWfNfHs1HMyeWPVD446sxw0+OOrCR13H6nFDI49tWEjpyR1ZRKGbJDI0qykNOjjqwkdQzVEaR1MkdSrHUqR1DNUMSP5alWOpUj+XipVjqSkRIlSrHUqR1IsdSURLHUmypET1qXyqTAg8quk+HUaN420kyIroDOxDdPltpSPyIBrD2Gr+i/u9Ugbc0eBJ8y8H/VuKzlHmi13TIrS5acpdkcp4PkluvCeiTTu8s8llA0kkjEuSUBJJPJJ71tbKpeGI9nhvSFC7cWcH3f9wVqqlTGPKlHsdMnzO67kOw0vl1Ns+Wl2elMCDy6PLqfYaNhoAg2fNR5dT7DS+XQUV2T5aFWp9tJ5VKwkQ+XS7al2U7y6LjK/l0u2pdlLsNICHYKTy6m2UbKB2K+2jZU+ym7TQOxHsNJsqbbuo2UDINopNtTbKTYKAIdlJs7VNSbDQBFtpu01PtpGWlcCLYKbsNT7aTaKY7EG2k2ipmWk2UCIdtJtC7mZtqgElm6AAZJP4VNs71zXxE1D+zfCtwqNtluyLdfoeX/8dH/j1S3ZXOPGV1haE6r6L8en4lTSPiFpmsXNxHFFdRLFG0okaLeCB0+VctljgAf7VeN/tM/ELT/G3jLSbXQ57h/D+jaXDZ2f2iMxuXbMtzIVPKl5TyD08oetblvqk3g3w82ri3uZf7RlayheFeI2Ckh3J6ICD9TgCvCZpG1LUHcMzeY2F3enQVlGTle+x+VYzMsRjIxp1ZXS12Os8EyX9jdWs+l3NzZapLIqw3NnK0UoywCjchB255K5we4NfYmt61qPiXUH1DVrpru/kVVlm24B2qFAAHAHoBXzv8FvDwv/ABVFMV3QafF5x/3vup/U19AbK0il8R9hw3hVGlLESWstF6L/AIJAyU3ZVjZTWWrPs7FZkpNtWGSmsnzUDINlNZKsbKRkoArbBTdhqxsNJsoFYrbKayVZZKayUDK+ymtHVhkpuygViuyU3ZVlk+amslAyvs+ajYKn2CkZKAK+wU1kqz5dNZKVxWKzJTGSrLJTWSmFits21GyVa2UxkpXFYrNGKayVaZKYyUriKzJTdtWWSmslO4misy0zYastHTWSi4WKzJimstWWSmMlMViuyU3bVhkpuygmxX2U1lqxtNNZaAsViN1NZasMny5pjJQKxBtprLUzJSMlArFdlprLU7J8tNZKCSDb3qNk+WrDJUe00CaK7LTdtTstNZKrUhldlpu3dUzLTaBWIqiZasMlMZaBMrstMZanZaYwoJaIGWo2WrDL8tM20ENEO3bUbj5qnZajZadiSHmms5anstNb7tFiXchZf9mhbmaP7krp/uyEU5hUTLRykSimXrbxNq1g2YNSuomYYO2U/wBc1ND4+8R2zZj1m8X/AHpM/wA6yGqF1o5Uc8qNOW8V9x1KfF3xbD01mRv99Qf6VZj+OXi2HreQy/78Q/xriGqF17U+VHNLCUHvBfceiL+0B4kRl3pZy/8AbMj+tTx/tD6oqsJtNtpeOMMRzXlzrUDr60+VHLLA4d/YPXI/2h5NqifSFb18uX/GoNQ/aCkkt8Wejqk5/jmkyB+A6mvJHWomWlyGLwGH/l/FnuWn/HLwuiIb7Tr+8uONz3WHjB77Y1OMemea2/8Ahfnhm7RVe6mgQdEaAhB9AOK+a3qF2p8pzSy2i9mz6bX4veFbj/mLxr/v5H86k/4TzQLhvk1e1b/tqK+WXO2q8mP7tPlOWWWw6SZ9XN4i06Rcx38D/wC7IKryalFIvyzo3+6wr5SZQvRaja5lj+5LIv8AuyEfyNHKc7y+20vw/wCCfUs10pbG5WqhcXIbdXzSurX0LsyXtyjEYJ809PxNNfXtSVdo1G525zt809aOVmLwM19o+h7i4+Ws+a4rwb/hKNYTgalc8f8ATT/61M/4S7WlbI1K4/4Fg/0pcpm8HPuj6qjjqzHHTo46sJHXez9EiNjjqwkdOjjqwkdQzVDY491WEhp6R1OiVLNERpHUyR1KqfLUiJUM0Q1I6kWOpUT5alVKhlIjWOnrHUqrUipSKIljqTyqlVPmqTbUsq5XWOrWnw/6dEPUkfmpH9aFSrelx7tUs129ZkG36sBSW5lWXNTku6f5HNeG03eHtL/69I/0UCtRUqvodq1to9nFIjo8SmMq6kEbSV5B57VobPlqWVTlzQT7kGykdfmxVnZSNHu6VRrcqqh3VJ5VTLH3qrquq22j2yy3DNuZvLijjXfJI56Kijkn+XU8VApTjFc0noWbezluplihRpXPRV/n7D3PFbeveH9N0C1EDaomoa2xDPDYfPbQKeoab+OT2Xj3rjbbTb3VJPtGqO1vEQVXTYZDtCnr5rDHmEjqPuD0PWtlI1jjWNEVEUYCKuAAOwHasmpuW9l+Jk1OpytPlXbS7/yIfKpvlGrXl03ZWup1akHlUNHVjbS7PlqWBV8qjy/lqztFL5YoAq+VSbKtMopGj20DuVWSmtH81WmSkZPmoKK6x0bKsbKTYKAKzJTdnzVa2Cm+UKAK+w0myrGwUm0UAV9lJsqwyUmygCDZSMlWdlJsoAq7N1I0dWWSkZaCytsNcJ8dbiOx8J6Mi7WuGuJJwvc4XaRjHQDbz/eYCvRobfzpo4x95mA/Ovnrxx4h+0TeEL7xLeSX0sk1xd3emW7L5v2b7Qfs9vF6O4ABLcErVx5bPmR8TxLiHGnDDp2cn+COZ+JHi2dvBtlpH2d7NbVjEy+YroZMAcMhIbALEn146ivN/DdqZrreF/1Y4+p4Fdb8cprCz8XNo+mI9vpOlqY4/Mxkux8yVmboTuYgn/Yo8N+G59ul6aImivrwJKVZcODN9wEHoVTDYrkj8N0rXPgvZt1eRPm1srdeit6nu/wV0Eab4S+2sv73UJDKG/6Zr8qfnjP/AAKu/aOlsdPi02yt7SBdsFvGsSr7KMVPsrc/aMLRWHowpLorFZkpmyrbJTdhpnWVWSmslWmSmtHQBW2UmwVZ2bqayUAVWSk2Va2Gm7Km4WKjR03y6t7Kb5dUVqVvLpuyrXl01kqBWKrJTdlWvLpvlUD1KzJSMgqyyUjR+lBNits7U146t+XTGjoAqtHTGSrbIOlNZKAKmzbTGSrbR0xo6AKrJTWSrTJTWSgCoyd6RkzVlkprJQFiqyU1k+WrXl0zy8UCsVWT5qbsFWmSmslArFVkpmyrLJTWSgRW2U1kqwyUm2ncViqyU1k9KsslMZKQrFfYKY0dWdhprJQFiqyUxkq0yU1kp3JsVWSo2T5qtslMZKdxNFNk+akZKtMlRslMnlKpTbTdhq0yUxkoE0VWSo2SrTJTGSmiWiqyGmMnpVtlqNkppkNFRk3Uxkq0yVGyUCaKrR9qjZKtslRslBHKVGSmOny1aZKiZKpMloqslRstW2TvULJTIcSs61Cy1bZKidKdyGio61E61aZKidPmpozaKjpULr83FXHWoHSmZOJTdaherTpULrVamMolN1qF1q061A6baNTGSKklV5KtyLuqu60GMkVJKryVbdaryLQYSRWf0qB1qw61C60GEis9QP8AdzVh1qu3SixhI+1446solPSGrCQ9q6Wz6+JGkdWEjFSpDU6Q1DZokMSOp0jp6Q1YSOobNUQrHUiJU6x05I6hstDUSpVTbUiQ1IsdQ2UiJUp6oalWOpPLqWxkSpUqpT1jp6p8tTcqw5IQqzrb/Zr+9FuZVs2lIIJHyswGCVB67c471F4J1ZdUvNIvUUwSx3sHmQt9+ORZl3KfcEf1pLiwjuthfcrxvuikRikkbf3lYcg/SuWt7zUfC/xLtZ7/AMltK1qWKJr9WEX+nKyiLenCq8i/KWBwxROATyRb5keZJ1qVRym7wenp2v8A5nq/xajdPiV4jEgw32x/4ccdq5NU+Wui8cyQ3XizVJIZfPQzviRWzvIY5ORnPNYix/LUR2R0YL/dqfp/kQ7RSqlTbKNm3/4mnc7C1oegy61cyqrpb28ERnubqTiOCMd2PucKB3LfWuetdJR9Ul1aeJ0uphiO3kk8wWaED92jYGcnktjLH2AFdtqGpSaVocnhpbKSyljuRNqMzsM3Myj5VGMjy4weOeX3kisHZSvrdHFSvXn7WXw/Z/z+fQg2UbKn2imsnzc0uY9Ah2ijZU2yjy/mouBDspdtSslKyUXAgZaNlTbPmpNlFytSLaKRk9al2CkpXAiZKayVNsNJsouBEqCk8updlDLSuWQ7DTWWrDJUbLRcCLZSMlTbaRlouBBto21LtpNoouNEe2kqXaKNoouIh2Gm7Km29qTbRcpFHVL59K0u8u4kaWWKFjGiLk7sY4H418k6x4P1rVvGn/CUvpcdvoMVwbuHVm+eKNbfDhZCCCzFwBgdd3sa+pfH2m6lq3grXLHR/L/tO6tHht2klMaqzDGSwyemelfK+qeEfGXgP4X6vpF9ZXthFeXSzNatclreO1jwA8a5K/vJTj5QCQvI4q9Wkkup+c8RUrYhVZp8vLZPpe+n/BMa68W2ut/aH1Oze3S6ZmZpl8yI7yScsMgZyeuK9V+CaDxZ46utUubhLq4tYftTPxl2I8pDxx8qqR+VfMWm3En7/ZOyxTKYpURuHU8sCO/SvuD4H/D2HwL4Htd9ukWqX4F1duq/PluVQn0UcfXNLkSXMedkGGliMWpvaGv+X4ne7DSMlT8Um2lc/WCDZTdlTstNZaLgQbaSpmWmsvy0XGiJlNM21My02kFiJlNNapdvemsvegERbTSNmpNtJtoGRt0pjVK1M27qAEpjfSn01louA1v92m5FPb71Iy0rgN421D9oiaRog+51AJX61NtFM2BdxG2i4CbR2pNop22kai4ajGUUxlFPamN1ouA3Zupuw09lprZouAxkprR09s0ymAxkpvlintmmtmgTI2QU3YKezUmTQPUiaOmslSs1M3UEkXl0jR7alyKazUCZA0dMaOp2amsw6UCsQbDTNlWNwpGxQIqslNZNtWGxTWUUAV2T5aj2fNVl1FR7adiWiu0dMZKtMoprJTsJoqMlMZPWrTIKaybqYrFRkqNkq3sFMZKCWioyfLTGSrTJu4pjJQSVGSo2SrbJuqNkqtSWioyVGy1bZKjZKCWVGSo2WrbJUbJQS0VGT0qJkq26VE6U7kNFR0qJlq2y1C6U7kMqOlROtWmT5aiZKZk0VXX5arutXHWoJFp3M2im6fNULpuq26VAyVRjJFKRdtV3SrsiVXdaEzGSKbrVd1q4y7qrulVqYSRTdarOtXHWq7pQYSiVHXFV5Fq267agdaDCSKbr8tQOtW3Wq7rQYSR9zxx1ZSOljjqykdbs+rTGolTrHTkjqdY6hmqGolTonenJHUqR1DZaY3YNtKkdTrHu4p6R7agtMRI6k8kU5UqRUqGNMYqDbT9lSbKd5dQWRKlSKlOVPmp+2kx3GKn3a17D4Q3PxT8O65F9igubG1gaTN1Jsj+0qN8ABwTuDhW6cYqrp9ib+58pW2LseVn25wqKXY4HsKd8K/2tPh94e8DeJNM1XU9UsrzUiHt7KPTJJBkJgs0yAqu7gYyMbc96zqTcISa3toeBm2MhSoSpcy5mtvJu1/zPOfhxoevfDvw7oXh7xZpyabfXFv8AaLfHR2Ys7ISCQzHlgw+8M8Ag13KrXBv440LxZ/aWl3PiWG4g/dy2N9JmGSMkZAAcD543GcgYO6uo8M60NW01Gllt2vIyYZ1hkBTevBK4PKt1Hs1KEm4py3OnL8TCdGEeZbf0jV2VS1jxmnw7h03XZNObUj/aUFna2x+7JcOfkDE8BV++fXbjvWmkMjbiqO2P7q13PxL8L/Dex+EPg3Utfsnu4I7u21Oe+t2cSx3O7YORxgMdgXBHrRUqKnHnflt5k5li/Y0kl9ppfLr/AMA4O4bzJncszMzMxZuSSxySfqTUe01PIqtI5Tdsydu7rjPGffFR7aaPXgkopR2G7BSbKk20baVyxipRsp20rSUNlCeSKNgpaKVxjGUUmwU/71JTbK1GMgpuwU6ilcBjKKbtNSpGZHVVVmY8BV615l8SPj14d+Hdw9mz/wBrajHw1vbMNiH0ZzxkHqBmlzWOLFYyhg481aVv67HpG1aRsL1r5k8O/tb6jq3i6zgn02GDRpJBHO1su+SNW4VtzdPmwCcdM/h22q/tBX7u0Vh9ltXib+CIEPj1JySDUuTXQ+flxJh18MW/u/zPZNoprKKy/Ck3jDxFptpq1z8P9atfD1/EJ7HW7NUvbWeMgEFhCzPFnnG9QAByRW1dWNzYoj3NrNbowBV5omRCD0IJABqkz6HDYyjio81KV/zINlIyUK27kfMtDNQ2d43aabtFSc0zd81K47BtFVb7UrPS/KN5dQ2qyttj86QJk9cDPerf8NeC/tKeJGtrzRtMjb5lV7jdzmNjhVYe+Cf1q4rmdjyczxzy/Dusld3St/Xke6xuk6b4nWVT/EjZH6UYFeXfs/8AjC10HwPqPiPxw1veeFZNR+ww7LKeW/mnWMZSF4iqQrk8tKfmbgDpm98YPiQPB/iCwh8NptsJLVboLdS/bEuYZCTHNHJkMvAKlH+YMvPGCe6OCqzlaP39D5qnxZh1ZVoNPys/8j0i1s2vrmC3T70rCMfj3/AV8uftNeJl8TeJNXZG328bC0t1bokcY2jHp0J4/vV7hY/EDUIfh3/wk1tBa/bJj9nt5JmMcMZlYxrI2ecgZwo5LYAIzmvlr4kafeW1v5k95DO8gMvlouyRF3bTuGT6gj1H0rjl7r5HueZn2LWMq040vhSv9+v5GZ8AfhqvjDx5axmJnsLBheXjdtqn5FP+84X6hTX3Hsrxz9mLwVbaH4Ct9daPOo6wDKZN3SAMfLX8uT7tXsbMaJS6H2GR4NYbCxb+KWr/AEG7NtDJTqbuqLn0A3bTWT5qkZqbuouNEbJTPLqVmpu71ouMj2Gk2GpaZu7UXEiJkprJUrNTWpDIthpjIe1S7qbuoAjZKYympcimt1oAi2GmsKkobvQBFtNNZamakagCGkZflqak20rgV9tNZasMlNZRRcCBlqNulWto9KYyDvRcCvtNNap2QU1kouBAy01l7VOyCmbKYEDLTKsMlMZKAK7LSbam8qmslO4akDLUdWGX/Zpmw0XFYiprdam2bv4aayU7iZA3pTNoqdhUbJRcTRE3WmtUrJ81MZKLisRNTKlZTTGWncRGy7qZtqVlplO4EbZprVIy0xlp3IGUjZpzU1qLgRtmmMxqRqY3tRcCPIpjU9lpjUyRjUxm2rUjd6Y3ShEsibFMbFSbaYy1QiJsVGyhqlZajaggiZRUTKKmeom6VZLRCy1C6CrDrUL0ENEDJUTx1YZe9RPQZsrOlV3Srb5qF6szkim8e6oHT5quP1qCSgxkii6Gq8iVedaruvaq1MZIovHVaRKvyVVdaLGEkUXSq7pV6RRVZ1C0GEkUpFqu6VdkUVXdaDCSKTr8tV3WrjrVeRfmoOeSP0f+Hvwt174lXV3b6FbwzS2yB5POlEeAxIHXr0ruW/ZW+IkIz/ZNu/8Au3a1D+zbdX8HxKtba01CawguIm+0eS2PMVRkLyD3Oa+x2E235dSvVUfxGUf1FTUqSjKxlmWZYjB11CFrNX6nx6v7MfxDXn+wV/8AAlM/zpP+GbviEnXw87f7s8X/AMVXs0fx4ih+J9x4el8TRLAl0LPyXdRMrbQ3m5I2lOx9K9oj+1uqvHq87owyG2xkEf8AfNYRrN7Hm/6wYmyfLH8f8z4vb9nv4gJ/zLNz/wABkiP/ALNTf+FC+PU6+GL3/gOz/wCKr7aRdQ/6Ccn/AAKFP8KkVdQ/6CB/4FCtL2jLXEWJ/lj+P+Z8QN8EfHKdfDGofkp/9mpn/Cm/Gqfe8Mal/wB+v/r19xhdQ/5/1/GAU8DUP+f1G/7YD/Gj2nkUuIsR/Ivx/wAz4Y/4VT4vX73hrUx/2wNNb4Z+Kl+94c1Rf+3Zv8K+7P8AiYL/AMvMJ/7Yn/Gl/wCJh/z2t/8Av0f8aftPItcR1v5F+J8C33hHXdN2/aNB1VcjjbYyN/JTTbXwxrF5Gzx6NqWBwd1lIP0KivvzdqO3Iktj/wBs2/xpwbUO5tT/AMBb/GouxriStfWmvvPgRvCesp10jUF/7dJP/iaY3h7VI/vabfD/ALdn/wAK+/nkvI42dzaqFGSzBgBTbe4uLqMSwmzmibo8bFgfxFLmNFxNP/n3+P8AwD88/EGqDwP4X1fUr/faz3FrNptlbyRMJJ7iWNgAoIHyqockk8Cvm+6svClwsUkvh+5s4mAVWt53TBHBOAWHp/SvsP8A4KMeJja33hHSJgiOllfXiKmcFjsjH6F690+HfwZ8IXnwz8Mxaj4dsLqcafCTI8A35K5+8Oa563vWbbVux4WIxkswqSxElbZJeS/4J+X03gvwxeKwttXv7Vtpyk3lzIMY/wB1se5rI1bwPPotra3WnX76jLK21obe2aN4+Ou4EgjOBxX6feJv2L/hl4ieWZdOudNnlzua1uWA/wC+TkV5Nq3/AATn077U0+meL5vK6+TeWi5/77TB/GsIt9JfecvMfB1n4z8XaDDLDBq+rWCdGDSSAfjuzWx4n/a0+J39i6Rp+oeI01nTbCZPs9neWUBjQKMD7iAnA6Zye/WvUPjt8BdW+A99aWd3rzXsV/G0saW0jfIq9CwY4NeAeOdDi16Kw8y9ka8hHmS3CqNjIy/KgTAwy925zW11KylsJVJXunsfUfwr+Ia/EvwfBrRs/sErSyQSQtIHBZDtJU9SpPTPPrXYqwr4U8D/ALXniz4Q6LP4S8NTaZfeGvtklyyahpXmSSF/vh2LhkG7JG3vzntXt3gb9rrQ9ajlPibRLnS1Y5iuNEk+0xpn+F43w34qa6HfsfeYPiChKCjXTTVte76vTY+gbeFrmRUjVnY9FXmsHxb450HwjY3E09+mo3FvIYpLPT5FlkRh2c5wp9etcv8AET4qDSfgz4g8VeBbhvEd4qm0iuNLUyPpu9TuuLiLBaNVXoSCM4zxzX52WN1qcN4ksF7cwybt6vDKck56gr98kn3yW9TTiuY480zypGp7LBtWtq9/kj6/8TftZXvmOmjaba2cQPElxmaQ/wAgKx/BP7WHizWvF1joZ0bT9dlvphDEse61kBwSeQGUgAE8gY21o+Gf2XbHxB8PdOPiG7vLHxXKhllntWB8sE5VHTG1iBgE49a5zwf8Cda+C/ja68U39xY6lp2nWU32O8jZkb7RJiNcxk5ztL9yOaJJK55lWOaYVLETm7b73t6r/gG54i/bM1Hwn4quNJv/AAzpl3DbzmJ2s7qSKZQDgg7gVLD14B9q9x8E/Frw1460y3urPUYbaaVQWsrqVRLGT/CcEqT9Ca+PvjV4Wh8baY3ivTYkTV7Vc6nCnHnIBxKo7so4Pqv0FeMWGrT2ysqSlFPVexB9uhqErxutyMLnmKw7am+Zef8Amfq3DDJcLuhiedf70alx+mauQ6HeTQ3U7xNa29pA91PcXitFFFGgy7MzDACjkn0r84fhn+098Qfg/qsF74Y8SXmnvEwPkhvMhkH9x42yCpzghdp9CK+nNc/aw+KHxU+Fus6P4y1a30/TtQAju1tlJLox3C2C5wWYdecKv3iaiUpRa00PXnxNNwapwSfm7/p+p77pWm/8JFbJcaJe6Xr0LDIfStQguMg+wYH9KgurC4sLn7LdRNa3WN32ebCSYPQ7SQSK+Cbmx0lrj7WJEiuI+RcTQDzB7h15H4VBpviqHV9SjOo6lc39lYwvdz3FxcvcOlvH1Cs5LfM2FAB/i46U1eRjHiWvFe/CL+9fqz6t+MHxUbwFHPp1pBI2o+R5l5dbT5emxyApE0hHAkkf5Y1JGTk9q+Cby4vdW1VbaH7Rf3EsgjjEamSSZmIVQAMlmLEAdyWrrG8bXmt6H4mnmvJvO1WWG4vIxK3lttf9yhGcMIxwuenUYJrd/ZR+J+i/B344aF4017w+3iTTtJeSZbNJFRxMV2JIu4hS0eSwB/vcc4raMUtZHzuMx1THVfa1fkuyPbNP/YA8St4Y0uWB9b0zxP5SyXavYySWxc/NswACMZxnPuRXiHiq1vvBnirVNGu90d7p901vOjKUIdcZ4PI6gjPZq/VPwl/wVQ+DXiCNF1VdY8KztwV1SzJiU+80e5B9c1+ZP7UHjLTPHX7QnxC8QaLcR3Wlalq7XNtPBIHjkRoYRuVhwQSDyKHZ/wDDGWIxNOs4qFPkt5vU9P8Ahp+2hH8MfhvceGJtOujeG0nis9Wsb425hMpIVpACCdmeMZ4615b4V/aU8R6VqDroHj/xJpX2iTalrcS/bbdyWwAI5g6gH0UCuK8P6ePECPpvkee1wfL+T/WHvgEc44rL1D4b2ccvm2ctwjqThUbOGBx16jBrmjGEZPuzL35Wkj6i079rLxXayN/wkvgrw74kg6G5sVk0y546kvEXVj9VXn9Ox0f9qP4Z67cGG8tvFXhKdYvNka5sk1K3TnHBgYyY9ytfB9zDrvhF0cXvlBjgbJSCT7qa7nS/CHxRv9Kh8S6ZptxqVhfQpI1xp/lzSFR0V0B3AjrjHWt4wcvhPQo5pi8PpCo/nr+dz728N654b8cEL4W8YeHvEcpAb7Na6gsVyM+sMu1ga7O3+E/jO5j8yHwvqcyN0eOIMPzDYr8v9Y8YXFoYLbxL4ZQ3Kls/2haGFyO2NwHPrXb+BP2i9Z8DSRt4W8a+K/CDD7qW2oPNBj0ETlkx9Fo5ZLdHsQ4mxcVZxi/vX6n6IL8G/HBXjwpqn/fof/FV8RftBXVzc/FC/tLyJrWWw/0MwuuCmxipDcnncDmvV/BX/BTb4x+GIYRca74b8cWyx58vU7Q2ty47EyRsBn/gHPtXgPxI8TXfiDxRrmv6hAqXUxe8njVt48xgZXwT6sxrowtP2lVJHmZlnNfMKShUikk76fcfRn7OXhGDR/A0uu6Vb6t411fUrNrfUvDul6vYpb2yNPuTzLa4IO9kUAlsnDHbjNeK/Fe7Sx8Xav5HhxvCVlbvj+w5rk3DWZCbmDPz1zu2jhRgDivpHw/pOi2elweD7zxHby+H9Jj03Q9V8K63oRFldahcrHLDIt1b4lM3mMhMj7sdwM7q+YfiBrD61488Q6pcvHPcS6pcG48lSI3aOQxkKDkhAIlUZ52qM819Hh1y872+9enkz5OtK8o/1/wT0L45awfAnwE8P+D5IE/tHVlheVeCYIxH5glQqSA+4Ac8jdyK8E+F3gjW/iV8QtK8KWKXGr6pq0624hh5kKgGSXlmGNsSueTx/PRm8Tya4y3Gr29vdMZJJY0eMfuxI24gEY9Bk99or2j9lL9oLw5+zX4u1DX7bwPZ65qV6pj+3z3zpNaocb1hBVlG8jJJwTtAzgAD5aVZXvI+g9teo6rSvpp0sla33I+kPAv7KvjTwDo76Xp/hvV5bL7Q80KXEkTeSGOdinfnaDzz610X/Ch/iB/0Kd9/31F/8XXSaR/wU30DWFUDwrPbyn+CS9Tr9QK2G/4KHWSR+Z/whV6yf30uAw/MKamPLUfunux4lxNGKhGlFJev+Z4r4g8O6l4V1J9P1ezk0+8jAZoJcZAIyDwSOfrWbu966L4rfE6D4oeLn8QQ27Wcdxbwr5LNkptB79+tcc10P71Zt6n6PhKs61CFSorNpNou7qazVTa6H96k+2Clc67lxmpu6qbXIpPtAouMubvemM1QLNupfM+ap5gRIzU1mpjPTWejmAkqNvams9NaU0cwD6a1Ir0Zp3HYKZTt1J9aLjsJ70fw0UqrRcLCUN0p22k207jGNmmMpqXaKay0XFYjbNRt1qZqZtouFiNqbUjCm7aLhYbTG6VIy1G3SmFhj5pm6pNpprLSuKxFupu6nstNZaYWGM1Mp7LTWp3EN3U1mpzUjL8tCYDG701qVlpp6mmJjWxTWp1MbvQIa2KY2Kc3So2oARlBpuwbac3emVVyBrJTGQU9mNMouAxkpuypGamt0ouBHsFMZKkZqazUXE0QslRsvzYqdmqNm707kkDIaYy+lTM1Rs1O4rETL61Gy1O1MZhTTJsVnWo2XbVlu9RtVklZlqJl+arDVG1BDRWfpUTrVl8VC2O1O5DRA3eom61OyjdUTrTuQ0V3qFqsOtQulVczkis/zVA/SrLpULCmmYyRVeq7rVp0NQSJ81XqYyRUkUVVdauSL8tVnU0kYSKklV5KtutV3WmYSRUlX5arSLVuRd1V3Wgwkio61XdatOPlqu60HPJH6d/BG6On/E7QXHy7pzEf+BKRX1H4u8ZSWviS38NWdhfT38lsb03KwF7ZI1OCHYEYJ7V8keAbn+z/ABlodz93yr2En6FgP619+X6eTbyujIjFeGdcjnpnHOKyxUHK9nY8rP0o1qc2rqz/AA/4c+ZLm/8AhJqHji48Xa/qkNve2jfZWsZl/dvMo++pALEdvTNfQPw98Q2ni7wnZatYSxvZ3IJi8tsgKDjH1HevhW8sbTRfjxe6S3g+1vftF21rPpdxM01uS7BmmibAZRg7gP4a+9/CPhnTfB/h+z0jSLVbPTrZcRQqxOAeep5P1rgpRcYqLd/1PmpWlBT77Lou5totSKtNWnrW5znJ3XjT7PNdLHptzPFas6yyJLGPujJwrMGPHoK0LjxVa2vh+y1hlme1vDCI1VRvBkIC5/E81kXXgxlvLx4Xs3a5meUtdWhkkj3LghGBGBQvhfUpNDtNHnv7VreAweU62jBsxsDzzjnH4Vnys0Wyu+3/AAS+PG0a/bTLp1/B9kkEUu5VOCcY6MeucitzRtRfUo5XezuLTa2Atxt59xtJ4rBv/DH2pteU3mxdSkjkXbEcxlAAQfXOK1vDOntpqXEfkWcCM+4LZoyZz1LBu/0pxi7i6G0q06imuheNgG2sRgN6VsQcl8Qri61Dw5rOl6XLHHqjWzeXv5OcZGFzk5rhf2e77xXLo91da/YW1jZTzZi8pWj5A2khD0BIyfU1U+J2g+IPh/8ADue90nVLrxBr8cxlMlwyiXyy25vLXjhR2GTivlj9oD9sj4peC9BieHQbx2vLFprHUrG2H2aCRkIUmUZJdTzgrtB6muSjGtWqyvHa1ra6eZrOVOlDR3b0+e+hZ/bwkHib4/6JokTq8sdjbWfk8Ejzps5x2yP/AEGvsrVvGWhfDrTdO068vIYr1rf/AEOwaQLJc+WACqZ4J5Ga/Pp76+8dfttWVjqMzXt/barptjcXJx++aCyjlduOPvE591r7X+NngPVvG19YvpHiWw0iW3t322uraat7bu5bIfbuDAjGDtYZFOrHXlbtq9Tal7tOKe139256nY3j31hb3DxLE8qBjGrBsZHTI4NZ15rUUOtW9iZUSeTcI4WkAeQDbuYDqQoPNZdnDPpGm6Jo48qJltVWZbVSI9xZR8mckAnJA9KlWzs77xNBfvZxveW/nxRXTRjeiPgsobqA2Ez/ALtclina+mx8C/8ABQLxOL/4vPpW7dFp+mwx/wDAnyx/TFfJfiTWNlnf303z7YedvGQq4AHpwK+pP2qvCes6l4/8b+K5YLa305bjEUk0qCSZFVUHlrhmbGOmAa+NfiJefZ/B+oHPzSL5f/fRxVUakaitFmXK4xu/6ueL21zK10wEv2X93g/LnPGCDj1rovDmqXvhG4S9tvs1/ZxSCWSyuOUcj1U4yMe9cvYqZrjmuktrfzP3f3uK9F9hRPaPAPiKx13VJ9f8C6veeDPGdjDJPNbREgNCuC+xiCHXJ5idSP8AZ6V6p4Tm8H6n4k0vWPHnhTSfDXii5DzW3iTS5BFpk1wVLq17aE4hlJyPNQH5myQOBXmvw7/Z58ZeJvArfEpfD0j+GtOnfdqVjmW6wgKsViA3Fc/xLux6d68o8aaT4g8S6JN4x1C7gt9Nlla3tZdQnAuL0pkMkSAFnC9CThc8ZNTKXK1GOj/qxrBzoy51utfQ+gPit8VvOuEs479pbcQrNKltI0MT7s45U7iBjPJ5rldS+L15r3h2e3nlXyJfIt40jbMYRMnIH9492zzXhOiTX19Zut7FJcWs+E8znOBwB9Ku3d0uiCCxgiV4FzKd7HO5s0SUtpMcq06jcpSu3ue3+D9UsXv7ItKis0oDbuRgnByD1GOopp+Ffw58Yarq8E5l8F3FveGOCS1uRLbTqRkMYyCIuf4eB6GvEbbW5bdt4jY57eYUxn6V1tn4+uJHVrlEuVIBHmqCRx69f1oUWnoXRrKnK7imuzX9MQ+AdB8LeMJ1tNYOtW9s+2G5aDyxuGdxC/xAdA3QnkVfudSkmbaqs0SnI2ycn3OcVY/4SDStWj2zo0D4wGf94B9Dww/M1BcaDIm57V1lX/Zbf/8AX/SpkpPcylJSk2lY5zxZrGyzSzXzEnufl+VcnHt9TxXXfCbQ9G00+HZPFsqWGh61dyXkjzo0sU9rasI4kO0EhGnYsW+7hDnisiTQbJNJn1bW7fXFl+0+TaNprW/lOioN5JbLK4YnkgDGMZOa9aGk6t8RNV8My3SafawReHLC00Wz02UXH2DT4mZVjuG4KXBdi7Z6++DVxnCl71R2S1IjTnVkoQV5Mf8AtGfD3R/7H0t/A/h2z83UJVMtxo6KI5t7bIgxU4+ZzwR06niq2ufsYatY6HZNoGuRy6p5ai7t9QXZEXI+Zo2UEgA9iD9RXeeKtat/Dfh7TYtGghWCzvo1id4wfMZMsWbpnJGeor0jwr8avDPi6PTrB9NvNB17btnW5nEttcvxzC/BXP8AdcBvQEc1WDrfXIyqOOl7fgbY2gsDONPmu2rv/gHx34t+APxE8AWD391p9vqllEC0txpUplKAd2QgNj6A1wWqXLPfSue+P5Cv0Z8f+MLP4deDNU169gZktYv3cfeaRvlSMZ7sxAr82NSunuby4mk2+bLK8smz7m5mLNj2yTj2rSooxfunFGV2a2i6l9n374rhkznzLVsSIfwwfyrUuvEMsdq/2RHs4u9zcr85LHsvbJPU1xum+IP7P1LyJF3RNj5l7E17XpX7MPxC+K3hPTdb0W2sodIuFM0H2u6MUswyQGC7D8p6gk8jmuBwbnqtDrTXJdHz7qFteyX8rXbNLKTzIzb8/Q+lbHhbxNr/AIT1KOTw3qN5p+oTHy1+xSFDIxyoBUfK2c9wfwrpvEnwV+IvgPVFsdR8Kah5rglPs9s1zHIAeqtECPzwfavRP2ffh/4Z1j4mBPEOtx+DJFiaG3s9YLQzJcSABCm8AMPvqM4JzXTUmqcXJ7L+uhnGDnKx9D/CJdR8VaLFp/iKJdXso4hE19cxrKiTLgGMuSS4OeDjIKkEng1wH7Q3w5+Enw+vNCj1fw9Nb3GqR3Eom8PYheBY2RSXTIDZL8YB+6a9O1jwBqHw3W4trNmunuriHTxHp8uQwdgFPYA9ME9CxJ4FfN37WNv4ok+Idm3ieJ7dRp6x2CLnYIQx3ZB/5absbiOG4Irz8NjZVKkqfOpR6Nemz80b1qNoqaVu6/U43Vvhz8O9Q+zSeGvHF1dXElzbwLo2q6a0VzNvmVMLIAFOAck4NfSei/CVJviXoKajoc2vabJegahpscZczWp+WXhfmIVTuOOflxXj37JPwbuPiV8UtPnDGSw0e9tLmXsGcs5VSDnOBHu/Kv0gbwzD4T8TWXiCWd7BLGQySXKKSUQgq2AOTwcV7McT7HmdtbHLy8qTlLQiX9kn4aap4gg1bwr4y1jSdZhkDxb9S+1OCvC/JcBmGOg9O3SvzP8AiRbTeGde8R2l4rJdafcXME+3vIjsrN/wI/N77q/T9P2gNB1DQdSg1+ym1yxZpLeLULa0w6IVKn5XAbK9Mhic9a/Lb4vaHJoWkaixaaZSywiW4yZHBfaGYnJ3FeTk9c114eviKuHk6ya0Wj3XzMatKFOraLT9NnexzS3nmIhDdABQtyV+7XM6XqW+NV3fMOK1Eug1eM/M6kbVvqssLZV2rpdF+JGqaOw8i8kRf7qtxXCed3p3nbmqbJlJtH0L4Z+PhfbHqcSTr3deHr1Xw/4q0XxOi/YNSjSdh/x73TeWT9D0NfE63BXkfLV+w1y609w8UrKwqeVr4We1hs4xWG0Urrs9T7dvba60/b9oieJT0dvuH6MOD+dVI5iiqC7NgY3NXz54J/aK8QeF1WH7U09r0aGb94hHoQc17B4d+Nngnxcix6nbt4evCP8Aj5seYv8AgUZ/pQp2+NH1eG4hpVNKys/wOla47bqPO+an32km3s1v7O8ttW01ul5ZtkDP99fvIfrx71nLJ82K2XK1dM+opVoVoqdN3RswvuWrCfN1rPtnq/C1csnqdcR7CmstPZhSbu9K5QzYKay09mFNpgCpTtlOWnqtUgIttGypNtLtoLIdgpVjqXblqcq1YEXl0bDU6rRsp2ArMnamsmKsstNZaQFVkNMaOrLLTKAK+w96ayVZZaayd6AK22m7O9WGWkZaAKrJTGSrTJTdtUmBUZKYyVbZaYyUwKjJTdtWmTvTPL9qCbFbYaRkqxsFNZKBFVkpjLVlkpjJTQFbbTWWp9gprJTArstRstWWSo2SgmxAy0xlqwyU3ZQKxXKlajqyyUxkoCxBtpGWpmSm7KBWIGWmMtTsny1GyUBYhbpUbLU7LTGWnclohbFRMtTstRstUKxC2ajbrU7rTGWglldqjbrU7LUbLVktFd6iarDLULrTuS0QOtQvVh6hdaZDRC1RM1TsKiZaDNogb2qF6ndaherM5Fd2qB2qw9QPQjJogaoHap3WoHWmmZSRXfrVZ2q061Vdao55Iry1XerEi1XddtBhIrvVZ1FWZFqu607mEkVnXvVd1qy9V3ouc8kfojYOba4ilHWNhIPwOa/RXTpBqGlWc/8ADLCjfmor86o1+XHtX6CfDq6GoeAPD9zu/wBZYxH/AMdArWsjzeIY3p05dm/x/wCGLL6XaNcrObW3adekjRLv/PGatoAqqBTpNuaRcV5z3PjE2SpT6amGpzd6AHJUm35ajSpP4apAKn3qkrzvUPi7YaX44OgSNbZVokkJnAlDSfdITuPXnivQlYOuQwZT0ZaSaewW0uOX5qdzTEpy9aoDkPih4Bi+JHg/UNElnS3a4T9zcMmTBIDkOMEHI+tfGP7RkOlfDz4br4Mvtet7jWdJUQ7tphMob51K5JzgHB5619+N1r8rf+Cp1q+m/EbfGZVW8tLec/3SRlD7ZGK7sHVdCo5rsedjqP1imqTdk2j5wTxnrHhfW4tc0XWbjTtWtZDJBeQ4MsbEEEgsCDkEjkGu60T9vD4xWt1Eb3XLHxAsQEfl6np6EuoOcbkxhj03AcDtXyQ+qTw7vLuHVh12seSfamReJr6zk3ef8wPfB6VtVq0q0lKpAunQqUo2jM/SDRv+Como2epQ3firwBG0YCgtouobj8u7osqovU+v8NereC/+ClHwg1abfqk+seHrgqQPt+muY8kDgvGCo6etfkleeMprzb9oiRmH8S8VY03xPaqyiVWT/arjlhsNUl7t1/XmbxnWjH3tT6N+JXxyufiLqV093qTXkH2iaWBWkEaRhiQCFQDnacck14Z8Vr7/AIp+CJGVvNlB/wC+eazbrVLO5YmJk5H8LYrHv7ncm3ezL/dbkVnHBU6X8N6FqvJq0kc3pMwtWaSRHfnjZ2xXpfwT8B6x8YviFpfhfSLd/tuqXHlrtXPkwjl5G9lXn0zgd64WNQhyIo/+A8V7j+zD8atT/Z38Q3HjjTbCzv7qaBrNbXUFO1492XKuvzId2BuAP3elOUOX3rXOmnUjdXP0S/aY8daR+zN8DdL8AeHNtv8AZrNYW8vthcEnH5n3avyG8U6s/ibWpZ2mle1VjtVpSVdicttHRVz1wOTyea9Q/aG/ab1L42apLdxpNYGTiS2ebeEz/dbjP+c15DboHTC/Lg4RfYVw4KhNylWq/Ex16t9ETs8jfMz/ADYx8rYwPapOGRXPzccbm9TU2n6bc6rI8dtFvZV3MzsEAGcZJPvWnc+DtYtl+az+Vf7kgPbjHrXZWqU4tRclcmjSqSXMouxkN8ruR61q6JqWyFo3tYZ1yfvZFZFzDPC0qTQSQOM5DqRgjtT9Hfcn4mnRtJ6k1OaKOhkktHZW+yzQMDn9zLkfkRVxNVFpD5kNxMsoBISRQM45xuBwKx2ZvMRQ1Sw3kSXkEtxfx6WkJ85LmaMygPH86DaPvFmGMdPXiuuUIW1RyxnLuS+MNUjvryzigOjapPCI0W+sSwkuGJDL5qdHZSdmT2Xtmvo/4W6T/wAIj4Vv7o2NrZTTZ81LKMpH5zj5to64UfKPTca8N+HOiT+IvEz65O9teMJiIJbaDyxJcPyzdB90H0xk+1fSWqKljY6Xo0frmRl/jPevjM0r87VGPzPusnwvJB157vY8++M2tw+GvBGkw3M89qtwHlD26gyZJCgAHjpurw2D40X2ks8dqZL9T9xtTRcp6cJjIz2ruP2ntatZNcsNMufOMdvENnksvBA56+u6vDkktM+WGkMJ/hdAT9eDXr5XzUsOmut2eFmtq2JlzdND0vUPjh4s+JljYaTr2oC40zTS95HGsQX5gpVNxySwXPGelccWLNg9+KytNvl0lrhF2zJMAvmDhkAOeh9e9XYbqGR1/eqy9/b8K7ZXbuebGKSsjrvgn8Lbj4v/ABW0/QEDraSSGW8lX/llapjzW/EEIPdwe1fq9Y2NlpNhb2VqjW9nbRLDDGi4CKowAPoBXxX+wF448F+GtU1fSdQmax8TazOsdneXK4t5oFzsgRs4WQtvYg43bhjOOPue+dvmRdvH+zXLia8KEbzNoxcvdiZU17aw9bhlrNvrfSNbSe1vreO9t7hfLlS4iWQOp7MCDkVJ4g1qDQ9PuL/Ury3srC2QyzT3LBI41HUsT0FfPvjj9qizt/Ds8/hvSF8zUISNJvtQUpLP2a6EAx5cC8bS53yFuFUYJ8ulWq4iV4KyRtKMKejd2eZ/HPXbn4d/ES60zwR4jntbC3hiE+nvia3imbnbhslTtwcKwxxVtfgb8Sf2htL0PxXrPiXSoYby1Sa3F0bieXYRwWyRt4/hBwN1eF6tc3JmLTPLLd3kX2xZrlSTcGTJWU+oYgkY4wuBX3H8O/jN4Hj/AGb57vSrubR9Z8MaaLVdM1y7SW5mdI8rLhTkxMcjcOm2u+VP31KnFX+4VNe41J7FP4X/AA78Pfsw+BtSm8U+JbVH1C7WW4v3XyIdyqEjSMMS2QBnqTnOMCu1uPiGNe0C1Pga8uPE39oGSOTU11BW07TkUjlkbcZZGzwmAoCkk5wD8NfEjxZ4r/aM1HSNM8qZ9QWWRrWztmEn2n5OWiUsvQZ5JArj9P8AE3jDwTYXWi6dqkmgRRyGO5W2tkicuvykS4JLMCMcnivTSg7qo/uRwS53sj9Hby/vW09bW91GwvLo5JV7YRBiTzgI3r7da8e+Inwl07x9az6frXmWtlkSxNYSlHEwyAxyOcA8Bsj8a+TPDs3iLVdQmFtrWsatqMkkC2+67MbM7MQ/zM2AT0GTjucV6Lp/jrxR4X1W70zxB4r8T6ZdWbmKW3dbW4EbjBwW2MGGD2J+tdccRRXutu39eZl7KstbL+vkUfEH7IWo2TvL4f8AEEF0v8MN/EYn+hdcr/47XD6l8GfHmiMwn8OT3SL/AMtrBlmQj6Ahv0r2m0/ae0vw7qq2erXWpa5asAft8FtCDH6gquN34CvZ/BvxW+HHjZYl0vx7pNrev8os9ZVrKXPoNwwaclhamzsVGdWO6Pga+jvNHfZqFrc6e3ZbyB4f/QwBSQ3YkXchV09UbI/MZr9R7m+tPBdjb3viGXSn0m4k8qK5aWO4ikbBbaMZ5wCenSsTxd8J/gt8VNJnvLbQPD097IMvc6eqwzZ9cphsivKqKNOooJ3udcXzRu9D82lugy0/7QK938Qfs6+G49QuobK41CyWOQqpEvmjAP8AtA1y15+zndpzY69G/wDs3Vsc/mpH8qpwa0Pb/sfF8qnBXT10a/U80WanLeGNsq21q626+CHi+z/1UVjehf4o7nYT+DL/AFrHuPhp4xtmYN4cum/2o2Rwf/HqjlZyywOKp/FTl9zNPwn8Udc8IXiy2N66dmR2yjr3Vl6FT6flX0r4S8T2vjDRLXVLVfKWYfvIf+ebjhlBPUDsfSvmXQ/gv4w16dUk09dKhz801646eyKST+lfSXgPwlB4J8PWukwStP5WWkmfgyOxyxx256DsKnl5dT63IaGKpVJOpFqDXXv6HZW2F4H/AI9WhCtUbX7tX4+lcktz7+KHtSbadRt+WgYxu9G31p22j+KkixUzUirSIpqTbWkQG0Uu2kqgFVfmp6ikp6rVgCrRtpyrSstAETdaYy1LtpjLQBHtpjCp260ygdiLaaay1Ky01hQOxEy0xlFS7flprLQSRMtNqRhTdtWBEy0zb81StTG+b3oAiZaY/FSN3qN1LNRYViNW9aGxS+1Ky7VpoLELCmMtTNTNtMLELU1hUzL81RtQSROtR7RU7rUbLVWHYibrTKm20m0LSYiFlpjL8tTt1pjd6QWImWmMtTMtMZaAImWo2Wp2Wo2WjUViBlpjJU7Lu6UxloEV2UUxhU7L3qNk+bG35qaJZAyVGwqdlpjLVCIHWoWTvVlhUTU0JorOtRMoq061CyiqIsVWSoXSrbrUDLuoIaKzJUTpVp1qF1pozaKzp3qB0+WrbrUTrTM2ik6bqhdKuOtQOtO5k4lJ0qB0q661XdaoxlEpSLVZ1O2r0i1XdaDCSKEiVA6+lXpI/Sq0iVZhJFF1qu61cdarulBhJFJ1qu61ddarutBzyifoZDnd+NfZnwz8RXFr8GvDElu0Ku0bQl5o3kA27v4U+Y9O1fGkVfYX7OcEWtfCe0ikZ1ktLuZUeN9roc54P0NdNRK2pw59G+EuujX6nWeGNcuNbuNUhukhV7Mp5ckKugcMm7O1+RzxisPTfGes6omhzCzsYk1OWSHa7SZR0LZ6DGCF/Ouh/wCELNreS3MV/qizSlTK/wBrBMm3gBvlpLbwfa2sOlrGlzusJ3uot0vO9s7g3qPmPFeVKGp8NGXVlTQ/F1zqmtpauthEnmvGY90hlO0kZB27fzNdvXN6b4bOm3SyWs95awGZp5LZZFMbsxy2cgnGfQiukojGyBu6Q9K5Pxt45tfD97ZaMqzPq2oK0lvHHAzoQv3txX7o9zXVpSSRoP3xVN6g4d16fj6U5RcotRdmJWur7HztrGh/Dnxl4+i8Q65q1np11pIEN3ayME3ydVO84/Ec17n4J1yx8ReH4L3TJY5dPYlYGjYMNoOOor4S+JKaT4d/aHurS68NNqTXM/8ApGlTXe+GdpcYkiYDcB3wRwc9q+6/AfhHTPA/hez0nRrdrSxjBZY2cuQW+Y5Y8nk9a58NGcYqM3drd92dE7SgprRPZdu50S/LS/d5pitTm+au3U5jC1LxVbWF81qVuZZxtJW3tmlwG6E7QcCvzj/4KuSwatD4K12xLSWd3b3MDTdMPFIONp5zy1foLr3h64l16e/jWG6WRIwsMk7wbCpOTuTOc56Gvl39vTTYPDv7LWoQa1Y6bPjVons5Fbc4eW43FFBXPKlskHp7VNFN1UjnxDUafN2a/PY/Gi8f5vl/8eqi7BpGHy/Lx7fnXZ32k2V5cYhgaLJP3WqlN4JLPshuN2f7612+ym9kV7aFtXY5VvusB25FI3zfxbWx/D71uXHg/UEfam2X/cas2bTbu3bD2rrgYLdqlwkt0WpxezM+SQ7v72arvcSLxvZf9latSLuX5l2r/eqhI3zc1kzREsN1cSSLErtuY7R+NdH4i1wwwWdmfmjgiWLyw3G0dvbJ5rM8J26yat58gVre0ie4m3Dd8oX09SSAKxriZrmZpH+8ai99B2RZhmWRsfxM2TWtDmNfqKxLP/j4T610KqWVQa6Yaoxmdn8LbUXlxq+V3OBbxJu6ZDFjz+Vb+tzPb6pLG7NtWb7wz2qr8MYrfTfC93qV2+EluXkHqQnAA+pFZt1cyXUks7bl8wltvpnmvlcR7+Imz7DCr2eHhEmbVLjzHJfcjEnbIuRyewPTisvUoVt717ySJUtzB+8CLhAQTyPQmprnMjIf4qratY3GrNo1hDL899I1uBu++QykD3JzgCtsP7s1Ywxceansaf8Awiq3mm3urJq0KW8Nq12LXyj5hK4+QEHjOepzVXQbW91K6bTdMvZLS7uwITH9jEweIfOWLtwgBHPc/TivY/H3w6j+FPwX8q7gvIvEOtSwW9z9rzGFiV/MxEig5Vj8pUtn+9ngVH4A8J3nh/SmguXZb27BkkhZsi2U4+Uf7RwC3vx0FehWxf1eg5N3b0R5WEwf1rEcqVktzZ+HmjwaPBEETzLe1Xy4X2gF2zlm47lskmuw0POpa1Ld3X/LM7YkX/PpWddQjT7FBCuxFj4b+v403Q777Np+o3v8NraTSl2bpgYz+tfHXc5ObP0BpU4cq2R8mfGPxAfE3j7VLgPuijmaNPoCf8/hXDeWRV26uze6hPM3/LaRpD+JJ/rTHX5sD0r7ilH2dOMF0R+cVZe0m5vqV9zdD8y/7VaCaxKyqk6xzgDAWaINgD34NVsDbgfeoVFfg/K1WZWOg0vxH9h+a3ighZSG2s7bTg5+UEfKwIBBB4Nfa/wf/bQfUvDNhputNYPq9tCIpLq/neN7nH8TBYyucdcda+C/sZ25DVJH58H3eV/2qwr04YiKjNXsXCTpu8T7Y+LXxjh8eWdn/wAJRa2apZl7u28L6bqH2mG8YMBDcXrhBtjH3lh6tuyw4IHhet6tc+JpGnv52e4kyZHj+TeTz07AdgOAOBXm0PjPUFsY7GaZzZxszLC6gqhbG4jABycc5JrU0rXrOZljffExwA0cpOc8cg1EaSppRitEPmvuWvEeteKLiSG7mf7Va2ttDZW4EYHl20IKxIAB0UE89Tu5rQsPEEs0MeoT6bHb2jo8Ik1KI+TMW+QqGIwVDYLH+Hb0zVj57dFUt1kGNrdhzWZrniCfxtD4c0mR3hs9NjaAbGOAkbEs+M4DHPJHU4J6VWnYWqPRLrx/4V0TwQunjw9Yy6pK0KXmsKqXj3KqOXicMAHGcKQqbSo44rxWSZ9S1CWC1eZkmlMcEk/+tfLYTfjPznIzjvmreuagl5bvL8sVvIfLgXpiNeM/iayLN5tFuLC9t7rdcxzLLCiL3VgVOen3gOKuMWo6A5Ju7Ox8YSHw34j1O0giW3S1nWCRIVwSRGuc/wDAic5qnYeOJl2oz/N027f6U/xDeTXWuatPr7RpqVw4mlZOFkc8tg9B1Aqmtvaaxp5OnWrQahDkja2RMO4x6j1FZRWijJaorRu6ZJfeKlurpt6w+X0KvFz+B4INR406dMCV9v8AckUPn8sfrXMzW09wzzFPmzk1X3PG+3cyt6VqoroyNT0fw7c/YmdLK6uEtxz9nbciBj3C525x3ArqtL8aX+nyeYk7K2eG6GvPdBuPs+lozPl5Pm3e3YVopfbv4q5Zxu3c2i7LQ9u0P433UW2O9/0iLvv613Oj+PvDuubR9oksJT/e+dP8a+XluT/eqeG8eNl2My/7tOM6kfhk1+K+5nRGtKL5k/u0/I+pbWa+1bxY9hpr2NxZxRgt8zCQ5/jVuVI7bccetbd1Zz6Xctb3CNFKvVf6g9xXkPgvxtFotgsFw77pIshkzncB0Pp/9jXonh/4iQeMtFsre6Zm1aFXO5u8YbAzn25pSqVo1uWS0f8AkfZ5RmTqWpVJX9dzaR+9WYW+Zaz0erVu+51rokfZpm7at92tCFvlxWZbN8vNaMP3a4ZbnXF6Fjmm03dSUFIfQvWmq3anL1oQyVFp/wDDTVp+2tIgI3WlWkpVzTAWnqtItOWrQ7CqtDU/mmH71AWGstNbrTqRqBDeajapG6U2gpDKY33qe3emN600hjWWmU5qY1NIga3Sm05ulNppFWGUxvvU9u9MbpTsSMam05qa3emOw3imtUlRN1oENao26VI1Mb5qpIBlMbvT2601qLCZE1N+7T29RTaYxlMp9FBNhjZZjTW609qTmgoiZaa1SNTdpqBbK5C2F6tUF1MLdcsu7uF6VQ8SXT2+nu8LruH+ea4u48Zv9uiEr+buXG5en59Kl36HzGNzVUJumvvOx/4SC2S6S3lbY8ilh6cdRmnLrVk6sUlV8Hle9cNqV+sm6UIzsenzdB3rLuvOsJmljlVvMw2zeOCB0HsaWp8887xEdNGemNfLIjOOcnhVX+dZGpeIk0tmW4dWlkP7tF4OK5G316O3RmmuLhcqMtGufrisTVtSTVNWik81WZRkMzZP4n0pamVXOKsknF6npVz4hitdPln3eZPt3CNmzz6cVXtvE8ciK8u1FIH3uuf89K8vuL25jO5biOXnBXdyAPWmWEj3OpQPNK/lKwI98HjjsKXMxLOK3Onc9rVxMm4U1ulcvN40gtbmK3Vl3sOFbp+dRQ+MJHfYU7jdu7c84rRTPp45zh9It6nUOtQstU7PVvtT427V/wA8/SrzetaxkmevRrQxEeaBA61C61O9QstWjRkTrUDLVhqidfSmiGiBlqF1qw1Qv0oIaKzLULrVl1qF6sykiq61XdatvVd6DKSKki1Xdaty1XdaaMJIqSLVd1q3LVaRao55IputV5Fq261XkoOeSKci1WkWrki1Wf1oMJI/QlPvYr6y/ZHuvM8Havb9477P5oP8K+T0619L/sg3XHiS1/64S/8AoQ/pXXUXumOcR5sHP5fmj6HuV5qqtT6lcR2qM8jbVr5E8Z/tqaV8G/EmpTeMf7Yi06O8ktBarZCTJALR+SF+YkqMnPAHNebN6n5omr2PrSa5js7aWeZ1iiiUszt0AHJJr58uv2/Pgla3k9tJ4vjV4ZGiZliYjcpKnBxg8ivJPHX/AAUm+Enjr4Z+LtF0251mw1rUNJurWxjvdMljWWd4iqKHxtBJPc1+YaeHhbRxW7XqK0MaxHa3dQFP6iodurKjzSk1bRW/r5WP2nt/24vg3N4X1rxAvi2J9N0dYzcMkTNITI21ERANzux4AUE15pJ/wVa+CkcxiEPiZ48/f/saTB/AjNfkD4okl026t7Vbjz4mUyna3Qjj+RqO48PPD4MtfEJulZLm8e0Ft5ZyNoPzF84OSOmKd4xtd7m8aMqnM49Fd/lc/YO3/wCClH7OupX0V5eLqtvdKcrcT+G53cHp95Yya7S0/wCCj37PU0Sg+PIrTjhLqzniP5Mor8KvthUfeqVNSlZlVHfceAqt3NWkRyva5+8dr/wUC/Z8uMY+J+jpn/nozL/MVt2X7bXwG1BlWH4s+FdxOAsuoIh/8eIr8Gl0rxAisfsd50z/AJ5qhb3l9eMyRrNOw6hVL4+vWmoslK/U/oesP2gvhjqyqbPx/wCG7nPTZqUJ/rX59f8ABSv9obT/AIhatpfgzw1ew6lpWmk3Fzc2cokiknYFcAjg7R+rV+d1x4d1GPRpNYuNIC2Czi3e5miQfvD0GD8x69cY96pQXlxsxbo2xf4YU4H4KMCtaM1Tk3a7OfE4WVZRUnZXT237fK53MNqUVQYmVhzU8zx26NIfp3rgF1a43YDv+tPXxBdJx5r/APAq7FirbRM5YW/2jqn1ILu2t8xqKO5EKu7tu77a59PElyq4L5/3qd/wkhdcOiN2+ZRQsX3QfVdLXLLXCatqiRPAnknqu2sjW/DMNtcyRhWT0K+lXo9Wt1kWQW6I47pxW5rVu2saVa3dmjTTy4iWNeS7sdqqPcsQK2ioV4S095amcuejKKWz0+ZyItzpnheW3iZWn1ScLub/AJ4xcn85D+O2sNtEuVX5VV/91q7Xx1pLaD4wuNFyr/2Kq6czrzmRBmUn33kg/SqbLsjVivauKNNNNnS6uiaOUhtZYLlRIuxv7rVuZ2Izn+FS35Cqm5pr5i3bGPzrc8PaUdY16ysQu5ZpkVv93OW/QUO1ODZcU6sox6s9B1LTG0XwDpVkF2usUe9fV2+dq52TPl5b5cr92u3+IVwRNBEn3fMztX2HFcbqVx+7bcq/KABt+tfHqTk79z7VxUVZdCpcSeWmP4qz/E13PaaPpdxC7wXFrdvJFLE2CjAblI9MMAc064uEldMfLk81694P+EpuNPtdU8S6fcfZ1l82002SJszHjDSLjIQf3TyT14rVVI4dqcjL2MsVeED0HVpNPvNJ0u8le+1S6ijjvvO1S5aUzTlMeZtJ2qoJO0YyepNM0u/kFn5hiVbq4yxZ16L6CpbfRJb+6ilvZ4VWY4EbSqn/AAEAkHOO2K3ptDu2jbytNdIlXau1hjA968OtWdWXNJ3PoMPh4YePLFHIa3qVzqCKu75B95U9qo65qQT4Z+Mmg+7FZ+RjpnIyefxrSjt5bC/ulvomgYxHylbnP0I4OP0rmvHUbab8I/EJfMTymTcr8E7sKvb8q1oWcoxXVr8zPFNxpTl5M+WIdFvmkyIGbH+0P8asvot8rKTaye+3n+VaMMjN91ttW476ZP4ttfoHs4s/M3UZgppN4zY+yzf9+zVv/hGNQawa7+ztsUkFG4k4/wBnGa6GPVZduC7LVu21KToGZsUnTXcPavscK9jeW3Jt7hP96Mmmrczp95F5/vZFemR6sy8f+hVKuqj+6rf7yil7OL6h7Z9jzhVZl/epCv8A20pLVLa4vkVWRdpzv3dx6V6aurI/DInPrGP8Kka4V/leKF0/utGP8KqNGN9yZYh9jlWe8RVl+a4Qc7U6t9KboWlzzaNqU4SWER7zJMyf6mLcCWbkYBYqueefWunexsZuPKe3b+9C3H5HiqVzpd1a28v2K4juMqQUmYpx16cg/jVSwytowjiO6OX03xJFHq0ri1hl2DEU0iB2TnkgHj8cGtDWre18TK10lva2twoLF7CPylP+9HnaD6kYzWDp6afcah9sl22lrEoeaP1ydvyD15zj/ZqpfLd6VPd2qMt1FE2BcD5vlPKnI6Ajnmubl7HQpEd1cXM1wxlnedxx+9bNR2+oS2F1FdQokU0TBlaPjBH+eaWPVo5wsd/D5qjpInEg/HvU7aL9qG/T7hbhP7jNhxU7bl6dDpNQv4b5YtQt7UNb3S5mhTgxv/Fj1BPNY1+1s6bFguFYnIV1A5+tVmtbmx0z7PPuhaRiQvoOOeOxq/p/gvV9Uh86zt472PuyS9PruxSjRcn7qK5u5seAPCs1xqnnXdq0tmIvNEP8BLZAz9ME4+ldVfeGdHj3fuprVv8ApnKDj8DmrPh/R7nwvoK20/yzysZJVjzjPQD8AKp3VyIWyzLEv+1yfyr6GnhoRpJVI6nmyqtzfI9DEk0WVXbyJ2dOzSLj+XFJb2s8Myh1VlByWRuKurcz3TMLWGaf1faT/LpXtnwX/ZgufiVCl7rmpPp1r1+zxqDI/wCfA/U142KeFoaydj0sPTr13aCPGFvI5GaJm+Vhg7W9feum8PeIpdNhsrrfseLgycgPt469CDX2h4Z/Zm8FeHVRYdHjvXU4868Xzefqc/pXc+Ivh3pupaL9ins9HuIJIjF5KwYwMcYOK8WWcU5TtGOh9Dh8pnGSk52fl/SPnawulvLWCdPuSqGH0IzWhbt89UI4Rbr5IXYsf7vYvGMcY/Crtr99a7Wfp1O9lc3rVvlrRh+7Wba/drRjb5a4Hud8UTbqFpqt8tFBY7dT0qNflp6/eoQFhfu06o061JWqAKcvSm05WoLHL605aarU5cVYDqRqfzTGxVgNprUu75qa3zUrAFNpWz0pm2iwCN3pjdKczUxmppANam0M1MqkgBvmptK1N3U7ANprU6o2607ECN1pjd6VmpKLAI3tTGpaazUWKsMbvTWp1MbpTJGt1pjNTmpjU0hMa3Sm0rUlOwxlJ7Urd6T2qQEbrTWpzNSc0ANqtfOEhY7/ACtpGWqzWfqqfud25lVQc7cc5HvUtHPiOaNKTRx3iDUBdWcphZUcNks2RvHpg+vrXnVw1zNcSs6o0DA4VvkKehGPyzWj4gmu433B7iJY+N5YvvJ9T6egqnND9qs2heRol5Mm/mqij8ixlWVSp7xTtZL5bGV0V9mNxZW4AzjHNZWvatNDHuX5p/ujauOnbP8AhT475LhWt9qKoB27uflHc/l0rD15VbdDa7nRQfvMA5z/AEo5Tzm9DXv/ABLCLCJSy+aFwyox3/XNc/8A2g6u0e51YjO16xGvHtpYkb508wFlbHT+uK1NS8RRJZywwwLvZdu7rn0P4UcqI5jRXWH1B0QojqD5bbIz8nrnv+NdYmlxWthPIdRVP3RO7+MEdRjvXC+Hvsv9mq4ulivYgDIm0gk5wDnoSOp9qreINY1G/uGnN5uVlClVb5H28fmf1qZQHGWl2WrrXpreTzZS0rgj5l4zj0rV0fxy3kz4+Vuu6RiQcc/rXDw3kd5C2+4ZpVHCdjVaO/8AJuVjVvlbqzdvqKnlFz63PWNJ8XSxriKVVyc/M3GSegr0HRPFVrNGqPOrvXhdv9jvod8c7eeVzsXgA+n/ANetPQ2Zb5H3+TwAHfnJ9cVCTTuj28Dj6tCaSZ9BJIJk3r900x+tUtJ1C2mtoooW3YGB71ebvXVF3R+mUqiqQUk7kLrULVO6/LULKao0ZE+ahep36VC9BmyB6hep3qF1qzNorutQOtWJKgfpQZSK0lV296sv0qu/SrMJIrSVXdNzY+VasyLVeRaDCSKktVnWrcq/LVaRaDnkio9V3UVZkqvJQc8kfoQle9/sl3nl+MNXti3+tsg3/fL/AP168EX2r2P9l+6+z/FCKPP+vtJo/wAsN/Su6ovdHmEebC1F5P8AzPoTx1J4kuda8i0ski0S3tvtLags+JWkB5jCYORt65r81/2vtb0f47ah4S1OPT797TTby6j1y3sMhmhYALcB8bUf92Ac44Y81+reqxtcafLGrSIzDbvhwGGe4z6V8WeF/hT8TNL+PV5dHTntdBuLhlvb5LaFIb22U9HQZBZs88DPJrxJU2qvtU3e1rdPuPzGjyylGnUWl79n6XPP2/4Ju/CyD4J3/jLSL7xRcamuhTajYpeagQomWIuhZV4IyBx0Nfl8JNTuFiuN3meciyltwySQGP6mv36azHwpaXSrxftHw51AGCMn/mDmT5TE3/Tu2cA/8szx93G380P2vv8AgnPq/wAFY7jxT4EivPFHgnO+S3RjJe6WnUZAyZolHAYZdR13Dkb/ABbl1Eo1XJP3Ht5b7+ep8Qak9yt/B9pVlYxsBurt9amH/CkdBjH3v7Vmf/x5xXp/7Iv7NmjftKeOtd8IalrE+galJoj3ejXwIlQ3CSLnKZxImxhkA9DkEHmtn4+fsj+J/g/qOjfDW41PStU1KYrfWlxC7QxzLLcCJYwGyd5dxxkjHOeK568fgt3X6o9bArSpHrKLt56rT8D5NLFqktZAs0RZmChhll64z29/Svs2T/gkz8c4WwLLQJf9pNb/AMYRVab/AIJTfHmH5k0PSZSD/Braf1iFdaPJ1PF/CuqQNbXSxXF9Pzz9szkcds1Tsb46b8P2l0v/AI+guZHRcnduwx+or2rVP+Ce37TGlLmHwb9vx/Da6pbE/wDj22uatv2G/wBo3QTIV+GmuKrncyI1rKhP0E1aO5y+zep51retT6l8GbNpZWlla+PmO3U7SRzVfUrp9B03ThZzraWEeHmkRQXm6YUDuTW58WPhv43+GnhO10jxh4bvfD+pXE73MdtdwBS8OeXAViMA9TmvK4fFlzHCkE1vDcQR48tJF+4R0Irkw8rOXqz1cfG6pW/lR3Gs3EkPiTQZLJV/ebt0O0AYOCxP4V0Fumnx3mqTxNHLLJGoljVQdjAHr9RXj83ie/k1WK/Z1MsXCrt+QD0x71qR+Pmge4ddOjR7j/WFGPJxjJ4rr5keQ6crWRjpJ8qjd2o875qzlmZeKX7RxWFmdRf+0bWr2T9n25t5vGWgC+AewsJn1a438IiWqPPuY9gHSMH/AHq8LWYs2F+avVvBerLo/gnxRtRbW9lsYdJWcN/DcygTZH+5FXoYWThJtPWxzYjWC9f+G/E5G61yXUtUn1K+mE91eSNczOON0jsXf/x5jU8l5FeRsIn3MBkqvpXYw/C3TtSfzre63oedq1q+JvClj4R8JT/Zoh5swCs7dcV7Mcvn7OU5aJI8SeOpqSgt3oeQQ/PcufevR/hTpojuL/W5l/dWo8mLd/fbqfwH9a84sVbc7gM/Jwq9T2wPrXts2nx+GPCem6UcfaGXzbrb3c9c9/vE4/3a+Sx9Xlp8i3f5H12W0uap7R7R/MyPFusLfSW7x7eSTt68Zrm9UujJCylPnYgbl9ualdGkv7eJfTPzVX1hhvX5dqhj8q8k4HYV4MYpWR9BJuSbOu+CvgqLxR4pN/fD/iW6RtnZR/y0lJzGn0GNx/D1r6XfxBdIsjeezOTwzMTgD0FcR4D8NjwL4RtbJwBqEyi5ul25HmMMlSe+0YUf7tbcl2ryL5Tdv4v5181jazr1tNloj6vB0VQoq61e5pt4ouI9qptZ+od41y2fwzUV14tubh181t7DH3lUj8iMfnWRdXixp8ir5v3fm6VkpcSvcMZJflHDbfXP+cVyxi1sdT5eqOgk1K2fT/s8qpa2wLSFVzCPm68pjlvavLPj9440PWLKLQLe4uNOgK+d5nlmbey42q+DnaSOCOn0ra8VeJoUSdml22tshZmZuuBzXzRq2tPr2q3F5J8iyN8qf3VHQf4+9fQ5PhHWre1ltH8z5XOsWqdJ0oby/IgtWKbc/Xb1q+uJFqoiheQ1Tp/vLX3x+fNkywlujdKu2uEXFVUz13LViFvmoa0JLLMzcinxwu3NIj7af9oPSoAsxw+X1qwjfN9KoI79/mqdLgq3NWSXUdWWh5AiMT8vBO78DUKOGWquqTGHTLx8/dhc/pinzOxPKcX4Xa0W+ik1C0N/ZxyRyT2wkKGaMMGdAw5BKggEcgsK/Vn/AIZn+EPxH+HvhyfTPDcdlpTWSzWF3pkr28/kyDf8zqcvnOTvzk81+T+g5xcFfvBeM+1dh4X+NnjvwnaxWmk+LNY061iQxRww3bGJABgAK2VAA7DFfP47D1q3K6FTllHzf6HtUakYpqUb3PXP2lvgf8OPhXq0Gl+HNV1PWdXuQZpoZruOSGyjBwNxVdzOxBABPAUk9AD5T4Q8O+C4b5V8UXGvWlvIcCbSVik2/UMC3/fINbmpeJ28UWtlIlnHawRQqAkfJeTA8yR2xlnY9c/3agfQ42jQ3KfeH8PFddHnoxSm+Z931MppTbsrHU/8WvvPFkFlpGmzHTI9OAi1DX7wtPeTITvl8n7sSvn5EwDhScc1v6fbXWq3C6dpUq28KgeWlnFvkkLcKBweSeAACSegryPUPAMMzefZzsj9R65+tSaP458V/DnWINQs33XUB3RXW0+Yh/vKR0YdiORXr4fMHSi42T/A5ZYdSabbPR/GHw/8QaHrf9lanpd/p96yllXVWMW/jPAGTn2OD7Vz2i+GbS5ZWu5WeUMAY0UoOuMetWJPit408aeH7fV7lr64s7C4m8+4a5aYvMf3m992WAXIGckY617PH8YvCmsa1E+qQaallIytLDcXPko/AyCskeMe27FedWxVer8T+49CNOhTa9mnbzNX4Y/CdvHHmwWluiWsTENJDgIg64GOK+gtB0vSfAcbaWtzG15axCWSHzB5gU8BmHYHHGazfgz4u+Huh6VqkNtq0miNGoMccLJJESWIPLAnp0I4r568J/H21+Gfxiubt7h9aniOsaReXkzbzeQ/a45rNpOACVjLqOOPmArw3hvayfMz2Y4+nSjywWvU+nbrW/EnjS3S28LT2vh6DYT9v1CIy55I4RWHcc5OayrXwZ4v0eG/k1X4kaPql00eIFGlyQxxt6nEhz+leH+LP2nm1XUJZtLRbK3lkY7E4A3YJ/XJ/wCBVw998adQvndFndmOcfNWiwlO3wnN/aFaLumer61ounaPfRW1x408Mz38w3NDJd/ZpdxbB+RgcZPI5qrHG0NxJG/342KnbzyDjqOK+aPEHia8uVvZXl3ecCWV1BzxwDkGvojw7C1vpdlEzbnjgRSfcKK707o+2yTMK2NlKNS2lvxOptei1oo3y1nWf3avoflrje59pEmWlpi0/mgod709KiqRPu0ATJ1p+75qjT1qWtUWJu+an81H/FTqpAPWnL2pi9KerVSAfxTW9adUbNVALTG6Uu6mM1AWDd81Rs1OZqjyKLDQM1M3UM1MZqtIQjNTWo3UxmqhXF3U3d70jNTGanYkXIprdaRmprNRYsGam/xUjNtprNTsQO5pjUbqazUWAKjajdSM1FgGt1pjUrUxqdgEbFMpWpN3vRYAopGajilYBGpOaMik+tJgJVPVbX7dYyw7d24cfXtVymUglFSi4vqeceLfD99fRxSrbtbrFEc7WDk47ADjLdq4TxBJqNvteOwmt4kJ3NIrAvgcZUgYNfd3wJ+ENv4gtW8R6vAs9ruMdnbSLkORwZGB6gHgfnWP8Uv2Sba4sPEOuzatfshDXBjtlXCBQSEVSCfY461x/Woqp7NI/PMyy+lKb9lLXzPzi1hrix1D7PM0huJMbo1zkBh68AeorRupzHor+XA0EhwftD9do7DA7+1dP4u8Izaf4oSadvs6yhJG3yb3Clcg5AxjAHT6VyviK6iubFZpbh/PiJjKfwOMnbx2GO1d0ZJ6o+OnTdNtMxm0uWwWCWWJH3Asryc8H261Po9hb6gqmZWZ4h82+QBCB+p9qWPTxrSNNe/aWW3iyJN2wL04OewqtZoltbNhPtHPmeYnYKevFVYw1Htq9jYJdRrZzFJGDLt4KEdwTXPTXkt/bzxu+2AEnZwCeePqatapcsse4y7lY5+VR1+tZNnJbvfv5qyMp+75fXP40yGy3Yx2/nOZZdrFfl3LkY+vaor6FI7rlmk3YIZfX8ao3S+TdOPmZCeFZe3b8aurdLJp+6N2WXf+9LL0HYg/SpsJPoXY77yXwnKqfvdOOv51r2Gs/aV2RP0HHt3rmrXUIo2ZVTchIJfvj0rW8Lsk2sReWqLlv0rNxN6V5SSR7x4BCPaRP5qtPtBbDZ/L2rtGxt4rE8LW1otnEkZ814hyyrgc+nrW46/LVwVkfruBpezoRRE9Qs3apnqBl+WtjuY1ulQvipWXbUT0rEMgeopKlbpUTelMzZA/SoH9KsPUD+tBiys9QP0qw9QP7VZlIquveoJKsyVWeg55FaWqj9aty/dqrJQc8irLVd13dKsv1qB80HPJH6CJXpXwBuzafFbQTnHmPJH+aGvNU9K6/wCFd39h+Inh2X7u2+jH/fRx/WvRlqjpxEeajOPdP8j72k/1NUGwrVoN8ymqEg+avMkfkPUhvLOC/tZ7a5iSe3mUpJHIuUdSMEEHqCK810e6m+F/iCy8Kak73XhXVHMOi303zm2kwT9ilJ6gjPlseoXYeQM+oVyHxX8OweJvAGr206MzQxi9hdOWSaBhNGyf7QZQR71heyOii7yUJfC9/wDP5Hzp8WP+CdvhrxN4v/4TP4c+Ir/4XeL0mN2s2mKHtftB/wCWnlH7hJ3Z2FQ247gc18/fH74DfFW/+IXhKLxV8QdP1nxrpunC7t9VjtDGZx/aEEcQWMcAozhieRhenNdpcf8ABRzxh4D+xWnirwTJb3rW8fmnVI2sSJPMy5bIIyYmTCLkgg7sV5p8c/j2f2tPid8NofBN1J4C8YWsd1ZPc6reC3tJNzxyRiOdQ2WZ4uFZee46VjKrGo4xtdp+h9LhcBisFVU5L3ddU07XW6PqCz+C/wC1XZMQ/wAcNFvACceZo4H8q1ofhv8AtT2y8fFPwvP/ANddLP8AjXhE3wV/bY0GzluJvivYx20KGR5ptViICjnJLWnSvNvFHxX/AGovAegNrc3xk0vVrNbtbIw6XNa30wkbOAYVgVsccntUy5Iv3l+L/wAzljUqbLk+aifYZ8I/tXW/3PHHgm4/66afIP603+zf2urb7mr/AA+vPrBLH/jXxT8K/wBsH9pn4o+Kv+Ea8LeN9L1fXFhe4+y6jpkdqfLQrv8AmcqMjcOOpr3CHxz+3faxFk0HQtUX+9DBbSfynFOMYvZP72X7Sp9qMPuX6HjP7dCfFK68WeHT8SbfRE1RPD1+S2lMXhFsJFDNkgEMCR14618BXVvbeY5821IJ7Tof5Gv2Y+Cvh/43eNv2jvBfir4reF/sNvpvhrULOe5WCKOBJpZYyseFkckkLnPTj8K+wYfB+gwyeZHoemo/99LOMH8wtb4e1OFrbt777nm4/WpHVaL7O27en3n8zq2NrJuJlhH+y0oQ/kSCaVtNiXePnXiv6WvEnw+8PeLNHvdM1LRbC6tbqB7eRZLZD8rKVOOOOtfmBH/wRp8YTX0m/wAf6BZ2gciLbaXMsgQHCbh5ignbjOO9dfNF9Dy/evZH52W+iLcRo0U/zd1ajUrNbeG3Lqqt5vl/L3yK/Sq1/wCCMfiCNhn4u6bAvdY/DrP1/wB64r5c/a6/ZL1P9mfx1omh6p4hs9ciubNL21uobJ7UT5m8p1Cl3XdH8jH5hkOMDg1PuytYfNKLVzxCwtljhYqvzEc+9WL26it/Ci6eE/0m61T7SWXrsig2gfQOzGvR7f4by37LLp0Tyy43NAi54A5I+g5xWP8AFPwfZeFPC/w4u0dpdR1jw7JrdzjGFE10yRJxzwidT1r0K2HlQXvI54VoVvhfX/NnBeHvFt3od0qCVtmeN3Q16L4o16PxN4Oluom+dcb4/wC5j+hryWbR7y5h+0LAyxZwXbgD8fWtHTZbixjaJ33pKu1lTJBHTmuvD4upCEqMvhaOHFYSFSUakfiTubXw30X7d4gtQU81bcC6ZG4GV+ZQf+BFK6XXtQe/1S6jVmfafKjf1VePfqcn/gVWfBel3Wl+H9Z1+ODcl1K0EDbh9yP5M4HI/eH/AMdrFhsLqFVlZGbjj2A718TjqilXcU9FofdZfTcMOm1vqNtYZF1ry41bcFCqvXJx610Pgrw2+veONP8Atw823si13cDsdhGxTj1fB/DFYUcNxfak/wAjwYH3tpz9cCvXfBGkxeF/BsE21ftuqn7QzuuCIRxGOeR3bnu1eRWqunBtbvQ9rDUlUqK+y1Ote+Nzct9SWakvMRojhWTbzufsOuTWTDdOi53LycDd+dWZr77Vbyx7X4GPqf8A61fOuKWx9Mm2VZrofP8A3sbvc/Suf1DWGto3kVm3t1VemSOn4U3VL/7P/rPm4xu9K5O+1jzvPmZGeKFS2xcksR14HeuylSlUailc4K9aNOLbdjkfiR4h2W6aXE7b5j5k/wDu9h+J/SuJjjDc1HqF1JqGoT3M/wAssrFivp6D8BxU0Drt5Zf++hX6Jg8OsPSVPr19T8xxmIeIqufTp6FhEPykVMi9qjjk+XHy1MrBea7jgJlVV/h5pUX5vu0xMu33aeJDuwFb360hlnYqrRs3f3qejJ/tUM4ZlVamwhysV6M1SIr9S3/fVL8sP3m3VGrNNJ/dX+7VIhkju68Ltas7xBcFdHvQfveWB+ZrQZdvVqxPFMm3S5/9pkX+tTLRFR1aOQTftVUZtxb+GrLXUsVsbMp5QPJXuc1XhnEK4MYbJyPUYqZVGoXKhN29jg+wx/SuR7nej1fw/Ckmn2ZH3No/KtHVbpVTy/4hzXAWPjC/s7pF3RvaqqxqjR4wq8AjHfjrWvdawLi4Zx8qkdKxUb7mlzrLFw9vzRMit1VW/wB6s/Sr+NrdR95quPcxt/Ftrne5odJ4b8Q2lg9rDPbrAsTMVkt5DDgsMFsqDyPcFTyCK7XUvh23xC1uWTw81jpF5JD50MiTiOyuSqZKupB8t2IyCoIJbkV5E0it0anprWqWCtFYXs1urDlY2/l6fhVK/QVzQs9K1pdP8TSXSzWt1p4WOWPcD5ch52nbkenQ15zpsdxe31xu3NKZZJC/0baf1rvvC3je/wBA+Gni2187db3V/At15kgLvnao+8dzZK8kfU1574Z8SvaXEtwYfPZov7wGxmdpCTxyKdOTvLTr+hktzpbNJbazZW3L89aOn5htXmb70p8tWb0Xk/meKq32oCaHe6qjMqsVX3+b+VXrlTDDbw/3YVz9WG4/zolK6LS1II4X1DUrK2X5vOuo4/wLjP6Zr6jtVG9QPu9K+dPA1j9q8Z6IPlbbOZj9FRv6kV9E2f3lppe6fofDVO1KdTu7fcv+Cb9q3y1oI3y1m233FrQTpXE1qfeRRKvan1ErU/dQUh61IvaolanpTRROjU+o1anbq0QWHbvmp9Q09e1WBItP3UxaX2q0A+mN0oprNVDsGTTGahmpjNSsMVmqNmpWao2amkAM1MZqVmpjVokSNZqZkUM1MZqtECs1NZqTcaazU7ALupjNRupjU7Fiswpu73opn1pWAfTGak3U1mosANTWahmplFiBWamfepWpjdadgEZqRqWms1IBKKOaazUWHYdzTcmik+tSyhaazFVYj0Jo3U6GGS5mSKJGd5CFVFXJJPAAqXsJvufc/wALrW1t/BPh2FF2xLZR47D7uT+tdbq32Wa2a2kRJYpAVaPaCCCOc1wPwlk/tTwDoaxq0c0dokLRvw4ZflYEH0Irv10P7LGsk2/IGdzV4NN6ySPzrEK1Rts+efiL+zD8Mk0u4vLfwzHFeRhpWS3kZBJwTtIHbPOK+BPij8H7fRPEDCz025skH73a0blOegG4cc9Oa/S74r65qdjol7Jow23G4CLv5jHIIHf6nFfNuvfEbWpLG1s9ZhWJtzecl1ETyeFCnHp3FdEMRyvTU5quG9rD3l8z4qktxpWm3CTPGzSfNtdc7yOOfQ1xslxE8jMytBBjZGi9lz0+ma+k/HHgnw/cMtxa7vK+ZWtXbYDn5vlZeQB0Ga8a1zStO+z3H7h7de8isJEBHH1FehGupbI+frYX2elzynVWke4knRMxA5H1+lVdNujbagkrRb1zkr0HvWnqlswfAddgXO3saw5PN3My/L/u10p3PLlFpm34kvra+kW8tQsSHC+TtJ5A5bP6Vz28tyq/KO1JJK+3YTlc1JBII+NobII5qrE3uyexh3yKpbbXtfwh8FwNfpqF1ZO8XlbonkXjcTj8eKPgp8OY76yGq6lYr5JP7nzo/wDWDHUZ7e/evbobaK1hSKFEiijGFROABU2ufeZLk7ajia226QxYUj5VVXP92mSVM/y1E1Wkfe25SFsVG1SvULUyGMf5uKrvVhutQTfep2IaIWqGSpmqB+tOxlIieoXqR81E9OxkyB/u1Xep3qu3WixjIgkFV3qzJVZ6DCSKstV3qy+arvQc8kVZKrN71aeq7/doOaR+gCMa2fC919j8Q6XP/wA87uFvycGsNWq1ayGN1cfwnP5c16TR6LV00fohqWt22lwxmdpBvGR5cTSfntBwPc1lXPiaxt9Ki1SS8jFhNtEc204JY4X8zxS3VvNqWkWN3Chnzbo2wXTW/UA5LLnP0NcdeaJrFx4Vi0FrCzURMjRzfbcjKybwMbc9P1rzKi0uj8bd4zcX3N+L4gaM7XA+27Ps5xLvgcYOcd1FaWi+ILXXEla2d5FiO1t8TR4P/AgM/hXKat4dvrqTxUsc9vENQ8g27tIfvIMNuHbpxitvwnb3Fn9qimgmRCwZXmvjc7/XGeVHtXNZ3KWxpax4d0rxJavaarptrqVrIMNDdQLICD7MDXwv+15/wTv0640e48V/CjSltLy3BlvPDNvnyplHO62UnCOMZ2DAbtg8198RfNIAe5xXwh8Zv2nvGHg/4hS69oV+39nG7mxYTc281vH+6VSOxbBbcORu71z4ipClFc3Vnp5fPERq/upW/J+R5t8Af25Re+C7j4WfFq9ube1kiNjb+InUmaJchQlxkZ4PHmEcBfnwRk+QfErRfCPwl+Ikl1rHjSK18R29xJNBBp9iupFASSWm8rlAwbIBYZ644qv4d+KHwo0v4gaDqHiD4c391LYah9s1LWG1eSRZ2JaQ7LPlSpchcHHGT9fnDxdq0GteKtZubawh062lvriaKxs0CxQI8rukahQBgKwGcZO2hUfax5pvc1x9Si6/NQi09b/h06HT6xofw+8Sa3Lfaj8RtQWOWUSSJH4XmB687TuODjOD2P5V+hv7Gv7S37MvwO0XU/DejeP/ABBZJqt2t7I3jWBohGwjWPasuwKFIXOCc/hX5drpt5JEsqadetEX8tZEtJCpb0DBcE+wOa9C+EfwjufG9vrmt3oks/D+ibI7h2yhnuZBmO3U+uPmY9lx68dal7Gm03ol5f5HBFSqPkS3P3U0/wCN3w+1bTYNQsfGug3VlMcRXEeoRlHPoDmups9YtNQjSS2uIbiJhlXhlVwfoQa/Ee38NaYkKIlvbr5Y2qqxKAB7cdKbH8cvGXwJubL/AIRTUY7eDzxN9jki3xZXoRgjafpx7V59PE+1lZKx2VsF7GPM3c/cj7QqrlmVP95hTGvI1XJZFX/aYV+eP7LH7b2rftGfEiHwj4p0GH+07zR7xY7i2bfGTEqyAhTg7iT6V9f3mhlU0qSTThFa/wBmKZWksDchZsgkGIHIb3rtfMjzeW1rnqyNu2n1ry39ob9m/wAH/tLeDRoPiu3kSW3YyWOp2ZC3NlIRgshIIII4KMCrDgg16ZZsrWkBRdqlRhdu3t6Hp9Ks1oZytsz8nfjf+xD47+AHwn8S6zB46t7i3s7i3jtNTtbR0uWtHJSVZEXcQ6jYQU4PzA7RXwj4x8VXvjG+jE9+4h0rT4tM021dAHFvbfKkR2j72GdsHJ9a/eL9sL4daj8TPgH4v0jT3V5Rp81zFbMoPmzxjfF1Vhwy5xjrX4YfDRk/4WZodnJo2j6+moTmwSx1xh9l3XA2ozFQPKwxBD8kcnBrrnXnU5XN3sc9KkvaSjBWvZ/PY1tJs9d+JWl+GfCnhbRnv9fvJPsdvBAq5kcK7uy7iF3EKTliMDNdF8RP2RfEXwvuE03xZrMVlrQgF7LbWp+0RRIckKz/AC5fjnA2jtnrX1j8Jf8AgnH4/wBJs9N8URazaeC/Eul65Hd2mnzSG9t/JikVhIsyEMQy7xg/eVsHBNM/4KQO+jeKtV1OaMbZdEW3R9pCmZ22AD6bs4610Sqxr1Iu/TXysduEo0qan7Va6vfra6/HQ+PfDOtahqvwos7DT7r7PBpt/cCaNMAsJP3iEnrgbiAOmayNS1S/W2UiWTb93b1HuBn1rH+HbySWfiO1jldWNvFOGXj7jEH9GFaei+LVtdtnfQLPbk8t3FfHYym415211v8AfqfU4ScZYeN+35aF/wADNe674mstJW4dZb+UROwUZSMAtIc44wgNeva5qqalfXH2eJY4om2xL6KvA/QUnwc8K6emj+J/GUTbYYIxpNuz9ppcSSke6xhOe26qtrZia6co6r/vd68LEzUpWtsfQ4WDjH1GK0qNu2txj5d3AzU11ut7Zm3Mrj+H1z1zWmtibdUeUKuFyW3cfnWJ4nvkjtmwV/8ArVxL3nY7pNRRyHibUB5OyP5mPXdXnWseIpIdd02yt3KNDJ9on2eyk7fyzn8K29e8RQaes13IVYRg7U9T2H4mvNPDlzLqGsX91Kd87QSOW9zgf1r6/J8N+9jUfR/ifDZ1iv3cqa6r8DuPEGg2+pol/ZqGSVQ429CCM1zS6aqN8yL/AN81p+CddJs5NLlb5octFu7oeo/A/pV6aSB2fKszdlr7+rThXSqw0b/M+ApynRbpy2W3oYC2EPeJf++ac2l27cNEta+oaa+nyIHVlWRQybu4NZ8jha86UORuMkd0J86umei+D/hlokngm38S6raxrodraPNqFz5TTXUk4uWhW3gTeFXkA7m+VRy3XIP+EM0PxZaXh8IaFf299ZwvcNpus6XiW5RVDN5MsbFd4X5gjDLDGD3r1L9n3xDbeH/g3qWo3dndajFbT3LSWtrAZmmBmxt2j+E7uT0A5Nb2sfFq+m1Lw81h4b8VJb2upyNelrdYTMjWcqkEFxkRl0A3YBEQIycV4DqSUmkery6Hy7rPht7fwzYX80Vzpd/JfNA0Lo8WYGi8yN9jdMsHAPcVjR2NwvS9uP0Ney/GTX4/EHhjTWXSNV0v7ILSFf7YYGWQN5m07t7E8ZzuO4HqBXlyJXdh/ei2zkraS0KyW1z3unb/AHlX/CnLDcp0eNv96P8AwNXI12tmpJmCrytd6joclzFuJLmHkxQy4/usR/jXN65rJvE+z+T5W2TcTuz2xXS30g2tXE3ALXDn1/rXPU0R0U43ZqaO1rDbEXVqkquxIdsDpjIBJH6GpNGtka+mljXbBuOzd6V9zfsp6x4w174EW/hHwf4GjlnvNQumn8V+IY4/7Os1dyC0aHLTSKONuAA3fitH9rr9nL4ffAv9nfwtbaNa48TJqkMB1TyM3OqsySNOZm5O0LvcDOAVUCvOo1fbOaenK7b3/wCGO2olT5fM+DNQjS2uFDK20LhdvTg1QbVJvN+98tdtoWgr4khuFZVfaMbm4CemD/e9e2OtYF/4I1CG4lSCB7jywSVT74A9R/hmtVbYTTJLDWB9nxJFIyf34/8ACtGHWHfiC6Sdf+edxwfwzz+tcesN1bMxXzImHJ6inNfSSLiVUlz0bjP6UnDsO9tGdhJrbR8Mjwv/AHd2R+HerFn4hZJlc/MAa4b7VM67RvZQeF5OKs28k+3IR2/2l6fn0qeWwJm344tYZo11CwlR4pP9bC3342PBI9j3xXKWt49ujBf4v6cV0WiWB17UorKRi0Usg3begQfM7Z/T8qzJLZNc8SSxWMQjhmmIhRV4CDp/46M1tGOhDep1C30lxa8fe2/0xXdXUwvpkZfutGn3ev3QK5yPRI7WFU/u8fNWvpV8iWyJIu5oh5Y7dOma56lNxSZUJJs7T4Z6eF8WJL/zytJG/wC+ioH8jXtVm3z15L8JVF1qGrXI+7HHHCPry5/mK9Ys/v0fZP1fIafLg4vu2/xt+hvWz/LV9G+Ws63b5avp92uF7n1i2J16U5c1GrUu6kWSK1SRt3qFWqVGqkBYVqVWqJWpa1RWpIvWn7qjVqerdqaAkVqcrGolb5qerVogH1G1KzUxqqwDaRqGprNTsAjNUbdKV6YzVSQCM1Rs1ObvUbNWiRIjN61GzUM3zUxmrRRJYM3ekZqazU1m7CnYQrd6bupGam0rALupMmms1JSGmO3U3d701mpMigoXdSUm6mtQAM1NZqN3vTWagBKKRqTJpNAFDdaKRqVgDmm0u75qa1JoBaktbh7W6hnRmR4pVlV17MpDA/gRUP8ADXV/C74d3/xS8YWmg2DeV5oMtxcFciCEY3P9ecAdy31qJWSbZjVqQp03Ko7JbnqzabrXiDw/ca5o11dXGvRzf2qLazkW0MzMQJo1UnawLAkg4+8TXqfgn4sS+IPDWn7pWZLyAuIbj5LiPB2sMHk4IYfyNd9qfh208L+HbGy0mCNn0mNUjW4XcZY8FWUnvuzg/WvOrb4XtdLHqtvb6VZaRHF5lv5dp51xDG3LIruc4xx0+gr56SjGTcd2fns6qqNSUdCTUEhuftDN91QVVlbjJ6/WuE8XeH476xaOWBtgHDPHvP8Ak1N4us7jT3lsPD2o6hrKTKplurycRQw7WyFRURcY6HHbivLPFvh2O5jlm1rUby9xwbdLuRLcf8B3c/jXnykovlv9x3Q9pJXS+/8A4Y8W8eaDd6Pql5KktjaxSMS01xcpChUcAEM3B98dK4Pw7+z/AONPi5JJF4a0u2mtrdyl1qsl4sVk2OrbyuWGPRfyrso/Belar45giTTreCBW3MqxjJAPGTXqPxV8Tal4J8M+HrXRYkm0vWjNprW1thMAoS7/APAQMZ7k4roli5U2owPPWDVaTlVenkfN3jD9j/W7bwzd6noXjDw14xms8i6s9DuGkkjK/ewxJDEdOg/CvnTULA2qssvyMOq7cfpX68fD/Q5PC/wF0adNFsbe/e7ggWaBcS3QYhMyDGASDj5eMDNfmb8XrO2k+IHiu3soRLp8WpTrb3KdCAxBx7bga7MHjKlWTjP1OTMMuo0qCq09He1tzx9sbmCr8td78HPA8fi7xUguk3WNovnzL/e5+RfxPX6Vyn2dmcpGm5ycbfU9hX1V8NfA8Hgjw/HCPnvbgLLcyN3bHQegXoK95PmOHJsveMxScl7sdX+i+Z1SosaKiqqqBgKvamNT26VGzVokfrdrEb/LUTd6ldqhZqZDQx6iapG9aienYhkb1A9TO1QO1UZsieoHqZ6hZqaMpIif7tV5Pump29qgf7tOxjIrv0qF6mfpULdaLGMiCSq8ny1PL96q8n3qDGRA9V5KneoHpMwkVXqu9WXqs9FjnkffaNUyfNx6iqiN8tWIX+Za9Q9Gx+hHw7uv7Q8B+H7g/N5llEf/AB0Vp3Mas3KrXJfAq8+2/Cfw4/3itt5Z/wCAkj+laXjfxbb+D7GK5uIJLhpZRDHDCyh3Y88biB0HrXmS6n4/jI+zxE4+b/M0mRGPKq1IqKOihf8AdqnousW2vaXb6haMzW9wu5Wbg/Q/Sre73rBnP5M534leOrX4Z+Ade8UXsby2+mWjzmOPq5xgD2yT1r8qfHXjn/hJNHTzIkg8pNqojZ46nJPXmvsP/goN8SH0LwPpvhO3d0bVpPNutrYDwr/CeeRnqK/NvxFq32eN1E67APu14ONftZqHY+gyyPKpVH/ViDRNa8H6L4qk1bxXE2pJY20ktlosKknUrwjbCrkcLChy7lv7qAZ6Vx2k6xp0erJq+tW1zeXH263luLWzVVjnt1IM6gtyrNyo5wA2c5HGbo1wt9rWuapLE0sVjFHBGvbdI3X8hUlxq0TZJt2/75r1aMuWEY9v+HOKu1Oq5o3vib8ZtS1jWX0fwmLzQvCP2jzdJ0BGQtbh1A2mRcszFs87jw3416D4Zh1Hwj4Bt9HubyV0aU3lxCrfIZ2GC3uQPlGey4rE+BvhO3utQvPFM0Cs1t+4tN68Bm++498cD05rsfE80c25P4a8rFV+aXs47Lc9jB4ZU6ftJbv8jBtfFSI/kzKyqCfnWsC8s7P4halLay3j2ssbBYbiPD7M43ZQ9eOlUvEDxWcMsjP+6jUsfWvM7bWLizufOgZ0lzu3L1zXThYpvnXQ5sXU5Vydz9QP2TdM/ZT+Ddrq3xBh8b3t14k8OMbS5u/FTNaT2ryrjEFooVTvAwGVWJGRnrX2PdfHXwlpdit9ffbrK3aMSh5FGdrfdO0MTz9PrX4I+Kte1fxpb273kTT3FuNsJS2AkYkgEFsbiCOCB1rofEHjD4gaHbwDW7rWreKWPbCt+3DqBwFPPQds5r0Kkpya5Wv67Hk8qs3JPyP2d8Mft2fCPxNrUOkWuq6lFdyEov2nTZlXI/2sEV2PiD9p74beFvsp1HxCtutwxSNvs0pGQM4OF446V+C3h3xxqGia1b38Vw6yxPuDK3r/APrrodW+MfiDxDJa/bb2WUQ42/N6cfyp+8ZWiftg/wC2B8H7y3ZG8ZWqpIhyHikHHQ/wivxb+MXwl1S/+IHiWXw/Guq6PLeXL2Vwjt+8RnZo/llbK5Bxzn64rHh+IWorGo89/wDVsPvepqyvxG1FWyJ2/g/SneWwlCPNzn7YfC34qeDtY8AeH7bT9asVe3soIZLZWIMLhAChBHBB4r4j/wCClvhGLxj408OWc17PZeTaPOGTBRwSFOVPccHNfNPw7/aY8R+AY2W1vGVJJn3I3IPAxXqV/wDtTeFPiLc29n4r0NJ0bEcl95heVAvOAWJ+ViMEdCGqqU/Z1FKS062O2l7B1VKvG8b3seKeEvgqPD97flLy4luZrGaPyJ4BHx8rEjgHjAryvWNNbS76aKXhEYksvZRyT+Ar7F079p62+KXjptM1HTbad79ZLe1vliAkR0Rtp4/vIpB9a8EXwvH4q+KmgaQ8PnRahqdvDMgXrHvDSg+xjV8+1ePjKqeJ+Gya/Vn0FOVKvRToQ5bO1r3PYY9HHgH4O+DPDc8LR6hNbnWb+MrtIuLk7wpH+zHsX6Vy6zRIOF+bu1bnxM8SHxF4w1GaP5VMzCP5uAinCgfRQK5uRxDbuybeOd3rXy1Ruo3N7vU+io2hFRRLf6oGh2l9zf3V6cdq4LxRriurLv8AlIOGX3q3q1+8jsQ+5icBemB/9euF1++XTLOW4k/5ZrgK3r2/WuihRcmkc2KxHLF3OJ8Y3Et3PFbJucR/M5PTcen5D/0Kl8B2ayajq0RIYpZSFW9SGXpWfzMxcvtdjuLHkEn1Hb8KNL1RtH8QJNMxCMCku3+6Rg/h0Nfe4PlouMT86xcpVueS3ZIYpLe8E0LbJYzw39K73wNbjVLxbiQLwfuN2Ncu1iWkfHzejV1fgZhHcOn3WHJWvfwWlZJ7Hh4v+E2tybx/eC41JAq7Y412iuTPzc1reKrkXGqvt+ZRxWI7HbWOJnzVZPzLwsVGlFHtPwd+LNj4U8Dz2P2Ka5vYbiY7Gby0JZmdDnByDuwQORt6EGuj0nxY2rWGo6bd6WkqapPczSs0lxvkDOWTLKm7KgopAbouBgV852FzfWO9LW8uLdJG8xkjkxk4xnpnpxWl/bGqum3+0bof7Xnt369Mda+elh5SbaR7MasV1PYP2gfGQ1yz02xeyeCeWeG5Z/nEaeUrq2wPg/M0v3QMKF5JJryhWG5QKz9t1NIrz3VxcHt50rSfluJxV+NfmU12Yem6ceVnJWlGTuiVelRX021OKJLxFk8sN81Z+qySbVEa7mNd19DmSuzP1KbZbSt7Y/OuXicSXQ3bdu4Z3eleq/DP4IeLPjdcalZeG7OG4fT0Sa5ee4EIQNkIASDksVbjH8NdvqH7GereGLm1tNa1/TotTkP76w08NdSRqwwAz8KHPYAHHvXmzrRqVfYRfvdj0oU5Qh7RrQ+5/wBjvSD4P/Zl8HDUJY4fPt5dQaV2wAs8rSKST3wwrjf2zL7w38S/hqunLqyDVNNuBe6f5O5w7hSrRuycIroxXPYsD2xXlvxE+KFr4T0+y0zxBf3l/cW8CQWmg2GDJtUADcB8qDA78143q3xE8Y3SvPp1vpvhWCU5WFI/tEx/33bjP4V5+Hy2GFnOrUd5tt+SuaVcRKvaMdIo4u11qy0SFIWK2Xl9I3XBH4f1qtqfizR5NrfamaUdGjyCPof6Gk8Qt4j1h2mvb2zvX/uSQYH/ANauI1SRLdTDc6fHZz7gRIi8HFdnKmTqjp/+Eij2qYr2G4XrsmXBH1Ix/Knf8JGPsd/bC0sxBeIsdxsm2eYqvvAPy54YZ4I9OlcrHJc6lIgl2XfGFVlz+ox+tXLbw6l82x0jtZ/4V3YyfTpilZdTVOUna5qL4qtdNRlhsdMRiPvtF5rfUEn+lXr6x8Za9DbRxWVxLbTR+Yke2JVZfUhcEfQ/lXPNoYVWCROrxcyo3b3OO1d54O8faZ4fhEEnhu3huCvlm9tf9a477t3r7GsKk2l7iuzto4dTdqjsv68hug+C30HzotXvo7SfUozbmWP5jGnVlU8cnufw961tU8D6B8PdSupdM1VtVXywizXEQhI3ckBe+BgZ7nNYHjzVJtXmtdUtVdLKGIhI365zlmP+HpXT/Dfxnb36RaddujrJxB5nPP8Ad57elb0akkve3On6rRr1Vh2+Xs97+T/Q53XLpPMiMMsTxSxqRskB+bGDnHQ5rFuNYOmsvmW9wu7O7dERz26ivoS38P6WlytwunWqzjpIsS5H44rbjRH6orf7y1rN8ysz2qfDTW9T8P8AgnNfB3SzZ+E47xt7Sai4uWyuMAqAo/ACvSLM/PWXHhdoH3a0bFvmrnkuVH3WDorDUoUY9Dftm+Va0Eb5azLZvlWtBG+Va4Op66JlanK1RK1OVqLFEqtUqN8tV1apkpoaJ1an1EvWnZFajHq3zU/JqFelPjqkBKvSn7vemL0pVYVogHs1Rs1KzVGzVdgBmpjNQzVGzU0gBnqPdSM1M3fLWiQmxzNUbUM1Rs1aJCEZqa1DNTGarSJYM1NbpTWams1AhWam7vek3U1ulKwC7u9IzU3JpuTSsA7d81Iz03d703dQA7d70jNTWaigsMim5NGTSbqVgBmpGak3e9JupWIDdS7vemZFHNIsduptJupGapaAXdXbfCP4jav8N/FBu9Ggju7q8i+xmGVsA5Ybee2DXDbq2PBtnd6j4s0a2sWVbua8jSNnXIUlupHcAZOKzqJOLTMK0I1KcozV0fWngfxZ42+KF95viG8tdBbS5D5ul2VsS8/BABdzwp68DnscVf1n4mv4S0+HSxc20kEZZk2RFJOWJwfmI4J7VNqHgq7tfDMl1puoJb6rDuiC3kRiJI5DRuuRtx2cEA14frT3mtTW0uqWvlavaz4mjhk+R+fvKcchhz9a+arRlTV09z4aEYOXLbRbaf1950niDxFJrbecN2xufmyPxryX4ma4ljpM6tKm7p83973rp/Eni2Ky3hn8jjjPRD6Yr5t+K3i1r99hlWViSd8bZA9OK4aNPmqanVXqezp3M2x8eJJqk4R9r55bcc4r7N+Bvwr0HxPoOm+M/FCWOpRRWoFkl0weG1TOS2OmSRk1+aj6lIt9/CrE8N3r1rwNqOratpKaEurX/wDYzMWaxjuWjiy3XpyAe4ziuuvQjGXO0eThsVKfuXPefjh+01atot14Y8H3TalqcNxNEmqW8axWdlG2VLRAffm2llB6IM9+D8Y6lpa28PlBemAK9a8Q+Gbfw8yx2u3yl6DuK8/1VTNI2f8Ax2poO2i2NMZJy0l9xx/g3wxFqXjawibayCYSsrei/N/MV9Hs1eUfD+2hs/ES3Vw6RYVhvfoM969hm024j0fTdWCq+m6mGazuo2zHMFIDFfYZHPQ9q+kw801a+p6eQSo04Tjdcze3WyRRZqjZqc/So26V2H1o12qJqe/SonarIY1mqFmp7NuqJqLGbYx+tQSVM7VA7U7GbI39qgdvmqV+lQPVIybI3aoXapHaoHp2MpMikqB+lSu1Qt3oZjJkL+lQPUz9Krv97ipMZEL1XkqxJVd6DCRXeq71O9V3o1OeR95K1TRv81VFapo2r0D1LH25+zRqCt8IbIu20W0twpb0AkJ/lXFfGhNB+N3hOTTBqtvbrdzqdJ1B5ykTyL6EYIPBFbn7Jdwt18OL+3b5hFfuCG9CqmvNv2/NDtLb4e6TfRpeacNNn2282n7REjMCoWVOCFPZl6H2rzK0ZuSUHbXX0PyTNeWnjantFe7/ABetz1H4OaLo/gGxt/CWl6y2tz2tqJbqRrnzQnOBjk4Gc4FemM1fLH7E/gXwjc6PP490LS9U0m/uIzp1xHeXfmxSMpy8idSNx9a+pVUu6qPvE4H41Mvd3OOd7q+5+ff/AAUEmbUPjFpNoUiVLPR0bft5zI5PJ+i8V8MePk+zo4Re9fZH7ZXiJdb+O2vOqt5NpFDZJu6EIvJHsSTXyV4ytTfJLKu1V5wvr7n2r5fm5sRJn1FCPJhIrvr97uebeEtUVvC2swcefJqayM3faqYA/OpbDTbrXtSgsLNGeeZto9vUn2HU1zXh2O8/4SS5sILeSdrx9sSxxk729q+pvh/8Nx4H037TcqkurzKGZuyD+6Pp+tejWqKim+rODD4d1567Lc1dLsbbwl4Zt9MtmXZDGFLd3bufqT1rgdV1RXmcHdwSRXTeKLiSFs/daQ/XiuWfRJNU5jXcxrx4LmvNnuzf2UeQ+PvESyXS6ar/ADH5m+nYVxk8krskVtvedvuqnWu18dfCbX28UPLDEsqTkFWyQUwAOR/hXo/w5+EsGgqt1f4nu8c7l4Fex9YpYeimndniLDVcTWbkrLuZ3wr8C6tiC81e7mbb80ULtnYe1eq+ItVW/wBLfTdbt49S01hzbzLnOOm09Q3oaq32oJYLj5VUdK4zxZ4qW/jSG2R5ZSdqrHy5PoO+a82NSpVnzs9epGnCHJv6nmfirQ7fR9Unis5WltTiSJm5IU9ifUdM1UezMewnuoIrM1fW5nu7gTxSW8qnaYZlKOmOxBwQae2vec8XzdIv8+lfRRcuVXPlZqPM+U0Psxb/AD61J9mP+faqK6qNv3vT/PWp/wC1gzfe7/570NsgmexkdVxu28t/KmtpdyytKFbk5/WmJrnllfm/hI/UVeh8WKtiqlV6Y/WnzMdkzd+Ccc9p8UvC0g/h1cg/8CSRf617P8M7caH4m8X+Mb3a8uj2zWWnhv8An9nBBb6pFuI/6614h8KfEiJ8SNBXareZrUIH/AnFe6eItDvfCvw78y9RrefXtfvdSj3cgwKBFGw9FONwz1HtXhZhdzT7q34/5H0uWv8AdO/f9EcXcahJNNvdvmHHPSo59V8yNl/8daseGbc+z5nXptbikuGCpvKtu6r7npmvK9nrZHrKppqZ+tXTSTIu7cx69ttbPhPS18ReLLC2iWNJVtLiSFpovMTcF25ZehALd/54rmpv3l0xk4xk/L+prpfhDfvd/GGCAqvk2+kymNeONzLk+xOO1ephaf7yNumphHlrVI05q6k0jyPxJ4D1vwnfSW+o6bPDLuIHlxsyHnqrAEFT27461uwfszfEzxB4atfE9p4O1L+xro7IbmZUhEmO6q7BmHvtwexNfaMKh2w21l/2ua+hPiKyv8CvBrMsjYhUfu+vSvsMHRjiJ2keFxBl6yiiq1OV7u1n0PyQutF1nwRcDTte0u6067jGUjvIjGzp6jPDAdMqSKbD4njsHeWCJmnZcDd0HvX0T+0F4uvvjr8SPCfwt8JD+0pLKdbYcDL30gO/LkZCRIDnHBO/glRXzNrOljTbia3M0a3ME0kEsXOwlHKlkb0JU8HkVvOoqU3GMtFsz5KMfbQUprci+3S3ErSSNuY1aX95tIrEaSSNsMv/AI9mpYdV8luVrBSRvy9kb6KFWpl21htrYfou2pra5uL6ZY4IpJ5WzhIYzIT+Cgmq5kTytmyvzMMUy8vlt12hvm/2atP4D8ZrEkkfhXXjHJ0ddMuAD/wJkA/Wuq8B/sx/E/4i6pFaaV4Vut8nJkvZY7ZVA7ksxP5KaL+8o9WJQduboefWznzPMdqka+wykr8pO0Z7n0HqfYc19UfC7/gn5rnirX5bDxX4os/DzQgv9msIjdSyAcYDthRzjPymvrL4Hfs2/DL4VWT2jeHIl8YWv/MZ1VvtE046bomb5UHH3UAxXDisV9VpqfLda/euj7HbhcPHEVORySe/y8u58d/s6a5rfgXwxr1raWMljqOt3UZhZoyLjYse3AXqMnJGefpXX69q174PsJUhZG8UX4LS3Lt5hsoz0H/XVup9BxXp3xa0fTPhTq162loy3WoBrqW/kbLwoScoh7DOST1r421Dxlf+Itcv9Tt2drWFmtbNF586duC3vtH/AKFXRRdJwVaktZ6367GdVVOd05/Z0Lul/ZZtSvZNzSvHmS4vJm3ySN7sa9C8J+B9K8VaWkt7ZzNnlblJGRHB6bRjHHQ815TcwnQ9KXTkbddSndO688nt+FegSyWuj6fbxD/hJ9O8uMZdVJjzjqo54Paiy6obvbQ4/wCLWk6Z4X1JLLTYLxX2kyLecZx/d9jXmL39prULQTp/312Ndb8RdY/tXWkm+33GorHEAJrhcSdehHtXm+vYs7pLmL7kvJXtnvXPJJS0NIt8uoy68OXFluks5Wbaf9Wev4UtrrJmj8u53M44AXlvof8A69bOmXyXUK5+bjj6Vn+IdK+X7far8y/61fX3qPJlnQeG/Gl54fe6WNY5Uuofs8yzRCQyR+gz0YAnB6eoNRR28EtwwhbzUGDG3cqehPv61zFreC5j2t96r2j3H2PVkc/ck+V/fPRvqD1rndKKk5x0b387bHp4eu+ZRlsehtpLap4ZurSJdsyjzYW/215/I9DXnfhu/fRdai27kViJYc8YPXFew6Dpt2yo62szIRndt4/CuF+KGkmGWK6SNUe1IQ/NglScpx/snK/jWUKy5lE9THUbRjXjuj3fRNSj1bT7e7i+7IMlfQ9x+FbMLV4/8KPFA3pZyv8AurgZj3dnx0/EV65C1d97o+1y7FrFUFPrs/U0Y2rRs2+asqNq0bF/mrOa0PahudBbttVavq3y1m2zfKtXlavPO5FhaerVAr0/d70FEytUqNVZXqVGpoaLStTqiVvlpVatkMkVqkVqhVqkVqpATK1OqNadu+atUgHM1RtTm61E7VokA12qJmpXbFQu9WkJgzUzd8tNZqbvq1EQ5m9KYzfNSM1Rs1WkA5mqPJpGam7venYAZqZQzU1mosQKzbaazUjN6U1mqQF3e9JupGakZqLFi7qa1Jk0hz2osAuTTd22jdTd1FgFpN1JupMilYTF3UmRTWak3UrEi0m6m7jSfw0Fjt1IzU3dSM1TYB270qWzvJ9PuoLm2laG4hYSRSJwUYHII+hqDmms+1alolnsPgn4keN/iRq1/Lq9xFNp2nlVCxfuzICMksP8OtSfEbxaUvoJEZbfEYO9ehHr7V8z6r441vwv4ha40m6a1baFlTccSL2BHQ81wHjr4ra34gvEYyt5p/hToMcYA7+leVUwUp1HJbH51i8ZGjWlCKe+h6t8QPGw2+a9xvVuQ394eorw7W9ckv7h3RdqnPzr1/H8Krxr4r8QXC2UGjX9w8xPlosRPT3PAH1IFZ9x4d1XS9b/ALPvoJrO4HBhf5yM/TPeqhh40vU8PEYmrUdpJoteHtLk1jVEQrtYn5Rt4+lfU/gD4fw6Dp/nyL+9A5+Xge1Z3wh+Dl1NDb39/axpbhcjzExIc+g/h/HmvbpPDc8iRWlrbs+75Y441JJ+g/qa8jFTU3ZHr4Gj7Nc8jwnxdo5vrhiq/L23d6xPCPwK8SfErUntPDelzX6xyBLi8b5La2z/AM9JDwD/ALIy3tg5r7h+HP7Hq6wE1fxxLJa2f300m2bEr98Tv/yzXHPynp/EOld1q141vNb+FPCmmR2uiW20G1sV8qKZTxtJwMRNziQ/PIylehzW9DCz5eaei/E4cZj6bbjT18+n/BPjvwn+zboHg+ZL6ed/GWowy+W7SQeXpkci9dkfLzsCDlSSoK8kV0vxp0OXUPDsF8PM+0Wh86aN+R5eCpI2/LGARkIOMdMmvrK68JXDW6x6VFbzpjy45mjHloo+8iDoChGD2x94lhXzX8fPjp4P8HreeFtKa217V9rJeXFmubWzkYYKqW5kfHBJyR6Divaw2Br1aiVGN2cGBxE6eJjVitn+B81N8tRvVCz1y2um8oMyMAB83T8zV5sV6lbD1KEuWrGzP1ilXp1o80HdEbtUTU9ulRtWNjVkbdKjans1Rs1MzZG7bVqB/epXqButBm2Rv8tQu1SuflqB2qrGMmRO1QvUklQuwpmUmQvUTVI9Qs1DMWRO1QP8tSu1V3apZkyJ+lQO1TSVA7UjCRA9V3qd+lQSNtoOeR90I9So9U0epkevQPXsfW/7Gt5v0HxJbH+C5jcf8CTH9K9s8VeGdK8T2b2er6dbalatgtDcxCRGx0yD6V87fsYXn/Ey8T227rFBLt+jMK+m7+uOovePyzPY2xs/l+SOe0Xw9pnhiwSx0mwt9Ns4htjt7aMIgA7ACr8dwlsstxIdqQxNIW9MCkkakjtxew3EDNhZIWBrlnezPGVz8mfjN4im8Z+Ptc1U7v8ATLtzGrcYjU7VH/fIzXmOreBr7xM8VrBK1rZqf31wvVyew9q9e8caWjeOtcjjRooBezAK3XG40R2qW8Kqu3b/ALNfFe0cG31PuYQjKlBLayMDwX4I03wvbI8USmeNfLV2UZA/xq/4m8TW+n2spjTfPj+X9auXDt5e1V3f7tc3rmiPdWzEfKrdWb0qHUc3eRty8q0POfEHiT7TdIxbdtXnd3Jrf8G3+3bKUV9x4X0rEv8Aw/Ct595Wx/F/KtrSbmDT40U/L1/SupyXLaJlGLvdnV6s9veOkqxKH6fd5rE1DVIraNmK4XBFY2ueLorVt6P8wA/P/wCtXM6l4qOuStDG+6LqW9TV06HMrswqV7PliZ+ueIS8mPmZicBe5q94S8LyC6TUrttko+aNP7n/ANek0/wzD9uivZnVto+6386m8ReKorCNlRwqrWut+SBKajHnnucZ+0NNaaktpfhFXUo3+zzTL/y2QjKlvUgjj2Jrxi1vDv5PRcVs+NvFD+Ir5trbrePO1v7x9f8ACudt1O5vpXv0YuFNRZ81WkpVHKJrJfHH3qk+3n1rM5qTNaWMSe61Bk24brkVU/tSTZt3VFeKfkFC6bcl1UQSMx6Kqkn9KpREdx8EnF78WvB9vJP5EUutWatIf4A0oUn8Aa+p/wBobxNcat4in06J1+x6ZNJaW+3oVVsZ9ulfLfwLZNN+LnhO7uYPNt7XVbe4ljZc7kjfe4K9/lB49eK+hvjxapZ/EvXD4fdtZ0G5uDd2l1bKXBST5yD3DKxYEV5WNw86k4ziu/6H0mB5lh9Fu3+SOGj227s5+9/OrEKj7G7TfePT2rLmkuEfM1rcpx95om/wqK+1hUt8H5W77+P515jozvqjr52lqI1sJJn+f5m+UNV34K3Bm+OV3j5VisZYR7hSg4yPX0rAtdQV7qKKNlZiwJ2t2zWh8Ci//C5pXVmYNFdZb5hlQ4xjOQRn0wK9HBw99t9icPO+KpW/mR9YW/3q+ubr4c3fib9nvw/dxXSotjpzagUVclwkZcKPyr5DtTuevv8A+F3iGytvgj4ZS4i81G04Qsn98FSpH4jivo8LKcbuG538YRjLCwUtub9D8qv+CYk2l337YmhXevypNfSWl9cWkk33nvHgDjH+0UM5H414Z8StHht/EMVxEm2LULb+0F+XHEl1clSPXKheabrF3F8HfjVqsnh/VLrTodJ1G4trO6wyXUSIzIjDI++qnYezBT1DVzdxrl3qtrpc15LJK8dmlvGZVwPLjZwoX2GTXNV1jY/P4auLW1iu2lo3RVqGbSlWNm29BVtJC7LgMzdttRXN4UVUCs7uQAn864Vc6itJpsdtEpk+8eAq9Sa+tP2RdJ0yw8NLqcVqo1Sa7kguLl+ThHO1VPZQMHA78mvl6zs3mmWSVt07HA9Fz2FffP7NP7NfjC8+BPhLxFYfYPK1y/MqwyT7ZYEnnKwSSLtOFYAHjJw3Suqi5RfP2H7u0uuh9Y+LNPbxF8M7OQNuYRgZX2FeZfBl20/xlEX/AOem3+le/eAPAHiFvA9xoeqwQ2+oW1w1rln+UlVzuBxypByDXDaB8D9d0/x8Vtr/AEZ/IQTyR/bPnZTnJA254xz6V79b2VStCqnt+TPAoc9OFSk1o9in8UvD1xpV+muabuhuLaQkstT6f4oTxZpSXG1ftA4kjZQeR7GvUrjwnceJJ9QsE+zv+63F2f8Ad+hIPcV5Rp/wd8U6Je6pcw/YGsLNyrSNdACQhdxCZHzEDr09KznanW5k/dluvPoyaV6lK0t47Py7HyV+3Rql5Yw6NZWjJ/aOrRmygjVcY+bLN9ADya+f7PRbbwrpMAjXd9nj8qDd1LH7zn3Y8173+1Xa3moftDQWOpx+QdD8PW8yKzA7PtLMzE+h2oB/wKvEmuo9Uurq8kX/AECwH4FscCueUY8z5djvpSfInLc5Ha7a5YQGNp7iWdCY1xk8528+ter+KvGGq2tq8R8PapZIONzSCYjH1J/KvIPBk15rXxGspba1W/nEplFu0mwOADwT2GK9U8ca3riWGZNAfToMHH2W7U4FZfYbNG/eSPBPEGqnUtbvJH3Nk4+dcHj1Haud1ZPtOmzofvRHzF/rVi5vjJfzyt/y0kJP4mmyOGZWP3WBU/jXNLWNzdaaGJoF+YW8st0/lWtfas1vZy+W3zf7XvXKRyG2ugf7vBq/PIZoJAO5X+dZtFJkaSC3umB+VW5H41q7t65Lbv8AarN1Zlb7Kif8s48FvfOadYXm75T96paKUtT6G+Gfjy3vtHittTungnt+AyKXMgHGDj0qD41eGxqHhi31cIsLFsq7Z/eKwyMnseM4rxvTdYk0pvNjb5lIkHvjqPy4r3jVdabxX8F7wRKjpbxKAqqS5wQVfPbaDjGOa8CvS+qVo1YbNpP5/wDBPpsPW+sUJU5bpHiPhW8kjtkKsyPG3yt6EHINfSPhLW11zRbe7H3yNsir2YcGvl7Q5nSaeN/4CMbu3tXs/wAHdV3TX9ju+XCzr/6Cf6V78XqVkeIdHE+xe0vzR61GxrRsW+asmM1pWLfNSmtD9Mp7nQ2zfLV5WrNtn+VavI3y1w6ndEnVqlVvlqsrVIrUrFkytUyNVVWqaNh1ppFFtW+Wl3VErU7dWyAlRgzVKrbmqulSq1VEsnVqctRr0p26toomwrNUTsKc7VC7VqkJjZGqu7U6R6ru1axiSxfMpm71pjPTWer5SbkjPUbNTd9MZ6dguPZqazbqZupu80guP3fLTWamZFIzUNAhcijIpm6k3UrCHM1JuprN81JupWLHbqbupN1NZvmosA7dSU1mpM+lIB33abupGf5qRnp2FcGakZqbkUm6psSO3UmRTWak3UgFyaRmpu73o3e9BY5mpGamsxWjdUtAZmq6Db6qzGVV56/561s+BfhDqHiiTy/C/hS812aI7TLZ23mBDnGDK2EUg9QWBHeoGb5a9p8NftH+Pb/4ez/DLQ9OjuZrqFbK2m0aJ4r62jb5cKsfG48jzWK7eTnjNOOrSZ4+MhKnH2tCnFy6tu1l3/phcfCu++HWhtDcROuvXURMksa5jgGcBd3Uop64++2FGQDXz9rXgu9b4o7Sn+kWpt2jTgny2yfmI4LEh8n147V9s2PxHTQtLtvAGuzWPiH4gWltJPcR6epe2tUhA8u2mlz+8n2tnagwvzMQDgnifDvwyltfiLb+MdQ06S4sNVRm/dxAgrGQyMgYjcDu2jp7etcmLw1ak1zRd5K69H1PzSpVnOvKrXl3+fp5djoPDPhuKHSYrnUby20iyWMytdX7Y/dqMsUQfM+AOw/GvbPhDeeDI/Ccut+H521u4uFMRe4tilzuI3bDC3KIRg89uTwK+WlsNW8dfEZrCRI4NWlP2s2vypcW0JYgnnJVWCnGWxhuvaqNz8RNK+BviCWPQ5bjVriOdoL3T0ZfJkhX/lnJIDhm3dCGJG0AkDNdOByadaVqEeaX9fJHLWxlbFP2cFp2X6n33otzJr2lwZ8t52X54w24AZ7H+OIe/DnpgVi6/pcWmLb6fa26PFc7wxXPznuxP8KDup5PRKo/DHxhp3i7w9p2r+Hrx7/Tb8eaLh8LK7jh1bHERUjawI29lGa8y/bS/aWtfgF4LgsdKSHU/iJr37rTbMplY1HDXU8eciOPPyLnl8YPUjeOHqOfseX3treZ5UYy5uU8k/bG/aaufB0c3w28Eapt1oxKNc1aBV/0eMrlYEHOyRlIJXB8tGBOGZa+BJLC4kkzGzKo/iZuPxJ//XXXaX4fufJkmu7ie+vbiRp7q8uJDJLPMx3PI7HlmLEkn1ruPhL8D9R+NXjyw8LabPDbzTI87yTqTDBCmN8jKMFiCygLkZLdRya/ZMvy+lleC5quml5P+ux9LRpxw9K8vmeOp5cbIpluLqWQhVWNS+WPQKCRuPoBk+1elw/Df4h6D4Tl8Taz4R1vTvDEO3zNS1S0FuqbiFU4Zg2CSoHyfxV+lPhv4LfC/wDY7+H934ql0e61i+sIg1zrH2Fry+fOBiNEXESZ7KFVerHqarfBr9rTwH+1Bcav4NvtBuLG6mSRDpmpRrcwXUHQhnTcivg8xsQe4yOa+Ox2PjjIynSouVKL1b/Q56eY1KMva0U+VPVn52a54L8Q+G9Psr/WNB1DSbK+VXtbm6g2RzKwypVgSOR0BwT6VgN8tfoV8eLz/hmvwclheaLJ4++HWqS/YbPRrjMlzpTbGYoH2t5kG1Dgt80Z43FSNvxBoPg26+Kl9q9x4G05rq3tyZotL+0o9yIT/cycSFTkHaePevlnhZyg60I+53Ps8BnEcVD99aL79H/kcezfNUbNUtxG9vI8cqPFLGSskcilHRh1DKeQR3B5qu7Vxn0Fxr9KgdttSO21cVA7UENjHaoHapHaoGarMZMYzVC/SpHaoXamkYyZG9V3appGqB2oZjJkTtVd6meoHqGjJkL1A/WpnaoHpamEiGT7tQP0qZqgkoMZH28j1Kr1TRqlRq9A9mx9D/sdX3l/EDU7fOPO08nH+64P9a+iJPFl1P4ltdOmit3guGdd8KyK6FV3DO4BTn1Br5Z/ZOvBB8X7NP8Anta3EX6A/wBK+tte8HR39zFcLeahE0RJi8m7KCMkYJUYIHBrmqJX1PzPiKLjjFJdYr8zivEXjzVNPudZS1061kg0y6ggZ5pXBdZQMMAqnoTg11vhfWDN4hvtGvpbKPVYLRZ2sraUySJG5wGfIG3JBAHU7Sa4P4leKNJ+B3hPVPEF6/23WrxFFja6hc7vtM0Y+RjgcAdTxzXjX7BPiLVvGHxQ+KGva5cPd6pe21g80zn72ZLnoP4VA4A7AVxLklJw6pX/AK+882hhZ1KM6z2ivx0X6nhnx40//hHvixrlqU8pTcMwX2P+NcRc36xquG+Wuu/aj1a71P49eLXuYvJaG78iKNf7iqNpOO5615g033cfer4iuv3jsfT4Nt0IN9kaFxqrqjbG2tjA3VymuahfXz7GuGVP7q8CtK+uVjjZxt9K5qS6Z5GP+fpUQidMmVZsxrsDfMf71Z1xeMj7t+2JRx70/Vb4Qx5X/vpq5ua8fUnWMfc7V204t6nLKXQztevZb+by4F3Jn+HpV7wzpL2rp5n3yc7as3H2fS4VLKGcjhF6msl9cuk3GJGVu7f0rui21aJw2UZXZ03ie/FjZqkTKzkfMq9q868Hal4c8Ua9qMfi+PX5tBgtnwfD8tsk3n5Aj3ef8pjPzggfN0xXV6HaTawrPOrMW/gbuK4HxZ8NdU8Oxahr1hYXL+GY71NOkvFX93DcvH5qwk5zu2cjjGGxnPFd+Hik33ODFSla/Q+8fgV/wS88BfGbwbpfi2z+IWptoWoRCWJLa2s2lwR91mCkI4PBBGQRXpt9/wAEZ/ATtF9i+IHiKFOfMF1aWcpPptIiGP1rl/8Agj78V9Q1SPxh4BurxX02zhj1bT7YqAUMjss/zDkgsFbBzjd6cD9Mk+7ivUeh5k9Hpsfm/qv/AAR38E6LptxfXnxK1SC1toWllkfS7XCBeST8nQCvEPFX/BPjwfD8Pdb8T+GvHmpa5bpp76jpEsGlRyR3qLHv6IoYKR1cEADnmv2KvLeK8tpYJ4kngkUq8brkEHqCO4r5r/bC8L2eoeAJYxoyXEFvp13bQtC0Gy2LwHG+KZkj24HDbsqeikmuepGpUlFQlZX103XbyM+dRUm10dvJ9z8h/wBkn4JaF8dPjx4b8H67dXlnpl8ks8slspErrHEJAitghQ3QsccZxgkV+gP7Wn7Pvw4+G/w/t9V8J+CtF8P6jHeRwG6sLRYpCjfKQWHr3r42/wCCdOoR2f7XHgRSqlri3uk+WMHk2pbPysMfd6sCfbJyP0W/bct/M+Dd03/PO8t2/wDHxXRFtVIev6nrYS3t6T80fnZa+F9Htdcm1a20y2tbyYklrdcKMgA7Vzhc45x3Ymt+FvmWqSfeq5HXvuKSsj9Ko04U48sFZFyNs1aS3ik+/Ej/AO9GKqQtV2Ft1ctSKsdkVF7lu88JaZqHgXxvIdEsLiW28P3VwlxJp6XD2zLtxImXjCOM8PkleysTXzf+zaph+JMGE27tPmB2r2yOTtJ/M/lX0vri2s3wy8fxXUscAfw9cCN5Gtl+fcu0Bp8gFun7seYd3ykcmvmv9m5w3xKY9SdOm+7t4O5c/dxj8cmvLnFWVvM+Pxi5c5ppdo/mz60tW+da+7fhTfw2/wAFvCrSpuUWoy3pjvXwdZsWkWvqHXPHGqfDv9j+y1+wlWzvFt2htpmiWQYwwY4bvjofWujD6Js04v0wcH/e/Q+Ov22NK+Cfj7WLbWfB9nf+HvEdxqkja5rFzZXH2GeMIw3JCSCzmQJ8yKAVyST0PzR8TtN0eOy8EW2j6kmrWsOghTeRRNBvf7TLnKN8wIGOtWPGnjDUPF1u1xqN617crIVL7uMduBxwK87a5mR9oVZUHAXdg9c1hXj2PzulbSysl/lYethcI2VuOnRtvP51btbNYWZyzO56u/WoPtE6/MIFVeuxm+c/lkCnPcT7cqiwKf4pOT+Q/wAa4NWdmhveH7Oy1bxBpmm3909raXk6w3E0eGkSAkCVkB4LhM4H97FftrqXiqdfhD4e1jwZ4dj1TwjpK2l7p8emziNEt7YAbCo5KgJyCMqa/B51DbizM7nqzda/XP8A4J3+NpL39kXU7CZJmlt9U1O2iutodk819/GTyuWOc16WGjdOPLe5x4hqMefmatqfQHwh+J/j3WtPsr3xN4Pu7LS57qSe01CSRc+RISYldPvDaCAGYDIxxVrxNNqNh49n1xNCuJPs+nva3LSTZ2pJwH3HsPQV5uvxh08eKtW1vS/DXjC98V6hYQaTc2kULy6VCsZ5mjKgjdjoOte4+IfHB1DQblZLOeC0vbQrEs0RjkVjjhwemOa76MJR91w1Wj1ODESXxxlZPVfcVPh/c3dvbm4t9Pmu0EHksYWxjoeCe/tSXniK50ux1m+Xw7fXdlcbndncPF93aS6kc4x1H41U0HxBY/2BFp9613amGQyI9qw+fI6H0+tHiD4gaVoempqkxvWubSxe2jslx5M2RgFj/Ot6lNucm4X+/wDr/I4adSKikp/kfmF+2RNqug/GnxdqtzbzWg1u00y10+Cdi7mJYzhgT/CTnFeReOHXwv4Ss9FRv9Il/eTt3JNfQn7bniKy+Kvxg+Hs+nCT+zdJ0TF80kezDwMhIHry2B7Zr5o1Td4s8SXV5N80EbZ2/SvP3vZHsU/dikJ8K7G+sb+/1e3urawis7VjLc3MZfYrDnaB3I/Km+Mdb1ePT5ZZbm1lght/K8mNiHjRuRkHv70/T7G5+zXt7Fq0mm2vmiHy4YzJk+pAzxXOeLPDF7HpMt6uqW+pW80wWVkjKPnHGQeuP0rGUrKxstXc8/jlDJx/31TvM3wsm76VbbRJPLxu21UuLV7FcH5l/vVgmbtGFqce24Eg+7Jz+PehpCkLY74qa7XzLd/70Z3fgeDVKZ9yqg7daQGnbTW7Wylm+cZ+Ws3eY5mYetEahf8AeNPkj+VqkrU1beQXEPH3u61778Irxm+GN1Zw2wlktZpN8jOANrDcvqc4OOnFfOVjP5cnP416H8PPFUug6hPCd7WV3F5c6JzjHKt+BNeTmdCVfDuMd1r9x6OCrKlUu+uhl68vl+Jrz5VRmUFlX1z6966/4Q3hTxkkf/PW3kB/Daa4zW7gzaxLLuyMABm69T1r2D9kv4cN8Svif5DyzwWdnbM08tsgLZkO1QCQQPuk810UZqFGMp9EdOEb+uwa7/8ADnpUbVpWLfNUni7w3J4P8Valosz+e9nMYxJtxvU8q2PcH881BYtzXW2pRuj9YpPm1R0Fs33avI3y1m2zfKtX0auE9KOxOrVIrVArU9WoKJVapkaq3NTo1Uii0jU7dUcbU7dWtgJUapVaq8bVMvze9Uiydfu07mo1p1bRAR6hepHyvNQO1bImxC7VAzVLI1VnatokSEdqjyaV3qPd71oiB26o2ahmqNmpMBd9Jupm6k3d6TAezUjNTN9Izd6kB26kZqbk0m6gLjt1IzUyjd70AO3Um6k3e9IzUDuKzUm6k3UmRQ0IXd6U3dSZNNZqVhti7qN3ambqTdQ0IczU3dSbmpN1SO4tJupKTdmjUQ7dSZNN3Uqq7/6tdzCujDYeeKrQow3k7GVWoqUHUlshFuobeVTJ86hhlN2MjPIJHTjvXoUnx+8V6f4Zn0Tw1No/hDR5FKtb6DarbzyA/e33DFnZj3YbT71x1h4Xkvm3G1Tk5O7v71rf8InbQwuJYrdlAO5Vjzx+NfsWAyHBYKCU4qcu7X6dD4XGYx4uS59l0/rqcQmval4f0eXXbAvDfw3C+W9vkvDjksMck5PPruOc1hav+2R8S4dSsBp/jHWJ1s5i7WGmW1u2xW5ceWYiACdud3T+HBr6N+BPwLX4kafrU8ktxp2m2awwwTW+EzcSHc292UgKsY3E443Ctj48/Bvwt4Bay1HQ5l06bWLloodJsbZDaC3hjAlmD7RIzPIVyzHDFicV81nEKGYY6NJTaaVrWuu58liZRr1eVM+fIfiR468WeHbO117Urqytysn2q2hbbc3hcjd9qlUAuuI0UR4Cqq7cEVQddyKqbVRRtVBgAAdgO1dzc3FpsWKZVndeCzKDn3rn9St7JL9DEnlJ3XqM/wBK+xyujDD0Y04Qtbr3fc9PC+7DlUTpfg/8W/G/wh1Ke58LXsMVvcsGu7G9i822mYDAdlypDgDAYN06g8Vw9/4b1XxN8QtU8WeItXn1zVb52lee6Ylskk7R2CKDhVGAo7dSdu3bZwu1k/2asrcBuB96up4LDur7dwXN36mvs4c3NbUga2RV2n7uMbVp3gDxt4i+Efji18T+HLqO3vbcNFsuE8yKaFsF43HXadqnIwQVBHobiKHVs/e/u1XuLeJk2yYVa6alOFaDpVVdM0aU04yWh7R8Yv21/EfxS0aHSNPgj8MaVNB5d+lvOJZrpyMOu8gbIvYDc27kjGDr/sz/ALQXxK0vSJPB/gz4f2fjVIFVbaaACyWzBPW6mAKMO4yQ59+tfMt1otu7sYlZvbdVnwJ8ZfE3wX8Qf2h4U1KXSrjOJbZ1MltcgfwyxEgMPQ8MOxHNeFicow8cG8PQpx7q99/NrX8Tllh4ey5IRWne5+hPhjxB+0pp/jaCz8TeEvCuvaDdr5ryafdG2islzgp5j7mdx6bMHruHSrnxi/Y/8I+PLoeJNGDeCPGUTCdNW0lvLUyDH+tVcBumCww2OM18dap/wUU+Mb2soS68M6duBAkj0qRnT6b5yM/UGvmj4kfH/wAYfEPUG/4Sjxx4g1Ts/wDp8kMMWewhh2IfxXj1r4aplWMpNTk40+nu319Vsed7CtB8yaj6dfkfc3xV/Z6t/HGxnl+x+OcYnjF9HdC5A6yRvwZFB6q4DgZr5B8VeGdT8G69e6NrFq9lqFo3lyxv+hHqrDkH+teP6Jr0PhW5XVrPVLq3vYW82G+tZXDh+zZHOfr16HIrv9e/aK174iWtv/wl8setT2iiODVkgWO6RCeRMVwJE99oKmvHxOWzo+9GSl5bNf16n0eXZhKhJUq0rw6eX/AJJahdqd5iyIroyshGQy9MVE7fLXjn2V+YY9Qt92pHaoWbNNGchjNUT/epzN81Ru3zU0YyZHJVeSpnaq7tRYykRvVd271K7FlzUDNUMybI3+9UDtUrtUDtUmEiJ6gdu9TPVeSgwkz7TQ9qlRqpo9TI9ege6eqfs56h9j+Mfhli2PMnaL80YV9ufEz4gaR8L/BuoeJNalCWlovyx95ZDwiKO5Y8V8AfCW+ay+JXhaYfeGowgf8AAmC/1rf/AOChHxWk17x/pngexuGNlo8QubtEb5XuZPug+pVO3bfXm4+o6NPnXXRHxGeYf22LpLuvy1PHPid8S9c+MPi641vVrppTIx8i2Vf3cEfZFHt3Pc819Jf8E9bG6h8VeOLpomWz+xWMbyNwPMDztgf8BbJ/CuF/Y+/Z7s/ixqd5qeurI+gaYURoI2KfapmG4IWGCEVeTjk7gM4zn6a8Sa/4d+EceqeHPBnh6x0mK4/4+3tV8vLlAu4Y6sFwMn0rzMPSlhk61Z6yWi9bNX9UcuMxVKhRlg6a1a+S2Z8LftKeJrHxR8bfFeo6cyvZNeGJJF/j2AKzfmCP+A15W1wF3FGb33V6B8UPhnqPh+5uLvToJL+wJLN82ZU5/wDHh79a8hm1ROqv04K+h9DXztWnJzcmtzTDTgqUYJ7Im1q8ZEYB+v8ADXPSXnlozFunApuoal5rtn7tZtzcK0eSy1UI2WppKV9iG/uppkYbd2TUTahDpUeNoe4I4Re1Zl1qTTMyW3yr0L/4UWtqsP7xvmbuzV2RjZanG5O+hPbxz3lx5szMzH+H0qxM8Vv8qLubqaq3GoLHDw23/PaqGn2+qeKtYs9I0aymv9Rvplt7W1tl3yzyH7qqPX9AMkkAE1vGEqjsjKUlFG5oWrX11q9np+mW73upXc6Wtpax9Zp3O2NB/vMfwGT0FfWH7f3hK0/Zu/Zb+Hvw1sZVfVNd1WTXNautozd3MUWWPOSFEjRqBnhUAr3f9mP9ibTv2cdDk8b+IAPEXxOWxd7a3jAa20yRlOVhzjdJj5TK3uFCg4r4h/4KB/GS9+MEvgSS5g1KL+zI7233alGocs/lFxlPlO0rx3xXsQiqceVbvf8AyPExNb2nuJ9U/wDL8js/+CSGk67/AML+k1ez0K6utDXRrqxvNTVWWC1YtE65fG1nJGAmcgfNgCv2OVvlr8/P+CO140nwU8aWpb5YfECyhf8ArpaRMf1r9AVb5a6ZPZLov+CZVGtEui/4IO1edfHKzW8+EfjBVSHz/wCybgxmZhGAwQ4O4xybfrsb6V6DNIqdW21y3jlVvPCOuQIz7pbGdR5LSb+UPTy8Pn/c59Kz5kmtTmndxZ+JX7CsiQ/tefDORnRYjcSRr8ykZa0lAxkAc9sEn0PWv00/bGtvO+CeuH/nmY5PycV+X/7Ll6NF/ay+HMjGRPL15YPnWYFcpLHg7gWzzyCAf72Ocfqd+1Xtuvgz4riCs2LUt93+6QanmUZwv3PVwjblTn5r9D83Ub5uatxtVFG+bNW42r6dn6lFl6GrkLVQharsVckzqibtxmT4b/EOFJ1tzN4Zu0LyTtEu0ld2SsTkj2+Vf7zAV8z/ALPLN/wsoFwVzp0mNzHg7l/vAc+w/OvpHVXZPhP8SpE87jw7KpaNbg4DOoO4xMMD3kynqpr5x/Z9jZfiXLv3Kw06RsNuHVl/vE/0H1rzKn2fmfH4x3zqmvJH1RYN86/Wvo342fAHX/2gP2Ofh7aeGdcj0a90mNLu4juc+TPblGWXIXkugO9exK44zkfN1i4V1J9a+xvC/wAc/D/w1/Z/8IJqN/bfaGswsdn5oMkwyQQF64x3row9N1NEHGVR08HCyu+ZWsr9D8hfFWm2On29vBp0qXFultGqzRsD5m3+IleCSDXB7D5hr71/aITwj8Q7FvFMvhrRoLwSywRL/ZqWUl1bg/I7BSCxHcnr1FfHE2j2N/qE8NtpFvF5ZJ3vcsgx+dZ4pK+h+eYeTej38znYYd/G5tvdfWi8Xb/DWheWFppsypPZxqxUN8ly5GDn0PtVSb+zHbAgjX/admP8zXmJNM7t0ZTYXcTX7A/8EodHsIP2adX1LUjvibxHeKqSj5eBGOn8RJr8hm+wbl3wWqqG5VG5I9M1+hH7Ov7ZHh/4X/BHwl4Tt9NubeGzikmvbxJklNzdyuZJpAB91SxwARwK7KMldpuxlUi+R8qufbnxb/amn+Gu6PS/DMN1DEcFp5zGv4BVNbHwk/aS074r6bMNR0lLN1XLRo/nKR34IBr46+Jn7Wnwx8aaDLPNPdQYjwzLEJCW9AqEtk/SrHwT8SJ4Z16zmhlV7WZgVZejowz/ACNfT0MHhcTBunvbu9GfOTr4qhBqsrO+nZo+3vFXgi0m0w6x4f2yx43tBE2QR3K+47ivnj4peJB/Y84LbIgua+g/htrf2XXF09X8yyv1MsXoGAzx9RnNfOP7WOinw34murK3XbDeJ9phTtg5yPwalhZOE5UKjvpdHNUhGpyV6asr2a8z5c+JXgjXdY+GOs+OLHS3l0GwuFsp9QZgMGQ7SEHVgG2biOF798eCadYjStKIk+aWQZbd619tftU39z4d/Zb+FMGkQzXWgHSZLyWO3Un7Td7Qx3AfebLSNg9+e1fBf2Dx/wCJrm3S30ZLNbl1WJJ5MM2ehKjOB9cV4ELptW6s+lluza8N+AJ5LP7dL430/wAOJcSMxt7nLkYOM4BHWpfjFbaT4M8JaJ5esya9cXIMj3KrsifHTYvXn3NUbnwLrOmwNZaz/YN1cRsR5iSkjr03gcivLPHWqzrdLY/ZUV7VyG2ymSM8Y+XPtTqQtEUZXehz174unuHbYiov92qX9vTt975qeupiNdsmnQ7f92mNPp1w3zQPbt/sNx+Rrh+R1DI7gXDMD/EMGs/d82a0lsopGzb3SN/sP8p/wrPnt5LaTZKjI391qEDJbfb1NTO6uuBVJWK1LHndmhjQi5SStiwumXayuyNjG5axpvvVpafbzXUiRW8TyyyOI1SNSxZmOAABySTwAOTUy2LjvobC291rWufZ7SCa7urhkSOGCMvJIzZwqqOST2H9K/VD9lb4Ot8Cfge17q0Qstbnja+1F2x+5JGdhIzkKoC9e3FcB+xb+yCPAttB4v8AFcCT+JposW9my5GnoeevQyEdSOB90dyfrTxN4XsvFnhu/wDD+qrN/Zt9GY51hlMTkH0ZcEV83isTGbVKPwrqfV4HD+x/ez+J/gj4h8M+Pr79pLT9QhWK3Oo2ck99YTP8skkJJPkDvkrhhnvxXM2Hz7SFbnn7vNfXXwy/ZX8A/BzWLnVdIuNWIfa+y8uvNjj25IIJGe/OTUWpfD/4P+H9SutTksFv3uZGmaC5u3MKFjkkISAASc/yreli4UYuD26H1uExTjFKabfl3PmW3cLtBZV/3mrQRtw4r6B0r4lfDF9ag0HSND0O4vZv9XYx2iZwOrFjwB7mqXxF0u0/su/mu/AcdlaxxnydT0rZiNuxfYc7c+oxSjjIylypM9aGN1ScWeHK1Sbqrq57/eqRW+Wu89ZEyvU6NVNWqwjVSRRcRvlp275qhRvlp2RWyKRYh53VOv8ADVWFvlarKVURk6rS7TSLT62iOxFJVZ8/MKtSVWkrWIis/Wq0tWZKrS1tEiSIGpuRQ3SmN7VqZsN3eo2el/hqJuaGhDt1IzbVpu71pu6pAdupN3vTd3akyKCB26jd81N3fNSMf9qgq4/dTW6U3JpN1QMduo3UzdSM1WA/JpGambqTdQA7d70m6ms3/AVpre9QAu6jdTd1Ju+WgB2TTd1ITupu6gB1G7bTd1JkVADmat/w/pty+2W422tgBu3N9+Zj7egHSsrSvL+1eZIqusY3bG9e1dNYWtxqsnn3DNs7LX6Jwvl+rxsnpql/mfL5xiuVewXqzTXVLdNsUC7VXj/JomuI2tpf90/LQ1rDDxsXj+KhrcTI4Cbtql229lHUn0HvX6JeJ8nY+mv2V/il4W8G/A3UWv7z7LPZ3kkt87L8peVtsK+rEoFAAz9014L8fPiyvxO+Il7q1j5n9mRRLZ2AmBUiIDJbaehZyT64xnmvOre1dGlVuIlYkbfU/wD1qJExXg4XJaVDFTxUneUm/lc56eGjGTb11KKwhNzH5nP8VZ99ZfaPuM1aNzIEXmqu8s2Fr6Ne7sd6905u8sdQtvmjdtv+zVJPE1/YtiXc6j1rr9jhvnZdv+1VK8t9Kdv30qpnr6U3JD5l1K2leJ7PUFVGdYH/AN7FbEaSyMxTZKo6bWz/AIVyt54S0+5Zmtb2NWPSq9jpet6G7PbP58Q6qrZ4qCbLodS+uRaay/ardoFbo7rxXNeJtUtltbi/gX7ZeMMRp2HvW7pesHULZ7LUbdlyf4lrjPFXh+3sZlgtrpbVrjcC79AuMtx9OP8AgVZ1JcsWw21OQTQ9Y1tpVM6+fIcG5XmOMHqEHc/7R/Cq998MbDR4VMl47zkZba1dZD5FvbJbprO2JRj5MDPvVS40/TW+f+0Y5H7tNJXhVKNOS5pK782crgnrI4G68LiNlNq7rKx2hV5Lk8AY7knge9O8U/C/xF4T8Xy+H/Ie38SW8wgawtczb5iqvsVFBYsQy8KDXVPYNHcQXFpf2qywyrNEWkyNysGXI9MgZr7euP28/hd4O0e68X2Hgpbn4nXFosDySWiIEcD+K65LR55+TLEcYr5HMYzptKNO68ns9PwOCtFp2jE+GvDd9f6PqF34Z1+wn0bXLF9k1ldRmOSM4DYKnpwQfoa6N2ryvx98StW+IfxD1Dxzql39q8Q3Vx9ovJFXasgwANqjO0KoVQMnheSTkn0yG5W6topk+7IoYbfevkK8JRalLdn1uT4p1abpTesdvQczVGzUrNUbNXMj3ZMYzVG7U9mqF2qjJkcjVXepXaq7tmkzKTI3aoWqR2qF6hmLI3aoXapHqF2qTKTInaoHqV+lQO1OxzyZ9kI9TK/zVSRq7Hw34XsY/DeoeLvE93LpfhHTSVkmjUG4vZQN3kQA8ZA+854X3PTvtpc9itWhh4OpUdki78K7W5vPiT4VitIftE51S2ZY/ULIGY/RVBJ/3asa58BfEfxl/az8c6VDKI4Y9RNzf6i0f7u2gYLswO7EDaq55KsTwDX2v8FfhLo/gvQLPUrfSLOy1m6gEhZMytArgHYZW+ZzjGTxk9ABVv4ka1Z/DHwzdvpojt9W1KUs0ox5sjEYaVvUgYA9OAOBXBiJUpcrmrqN3bo35n5/j82Vaup0o7JrXu2vyOcsbnwr+zb4Pj8K+Hklurxd0jNM3mM8rfeklbjkn+FRgDAAArwfXPEjapeSzXDbpZGMkjepJyar3Wq3F9cyyzu1w7Eszu2Tk+9YuqWwdG2SMr4yK8arVlWd2eLaTbnN3bLtxcwXXySfg3b6GvDvjJ8FbXxC0+o6Mq2GpdSq/wCrmP8AtD1969It9UZZjHL98dPcfSlubjfuf/lkRz/+r0rmlGxrGTTuj4H1i31DR9QnstQge3uojho36/X3B7Gsu8vDcKqL8q92r6++K3wzsfH1myybbXUYwTb3W3p7H1U18d+INK1Dw3qt1p2oW/kXVu2xlPQ+hHqD2NRyLdHbCtzKz3Jkmgs4/vbv9kVVudb3MyIvWsp775tgVmbsq17L+zd+yp40/aU1qIaVavpnhhXxdeJLhM20YB+ZYgf9dJ2AX5QfvHjaeinQdRhOrynB+APAHib4u+LrPw14X02bV9ZuvmWCHgIgODJI3RI17sfoATxX65fsm/sX+HP2b9LXUrxofEHjq5jxdaw8fyWwPWC2U/cTPU/ebqT0r0X4D/s++Dv2efCi6N4VsNssuDe6pc4a6vXA+9K+PyUYVRwABXpDd69WMY01aP3nk1qzk+WJ4b8RNZ8f+DfDvjLxpqtra3EGjtI2k6fo/mSzTWwUYMygcsWz8qg4HvxX5u/tz/FaH4teB/AeoaN4Ebw3odpdXsZ1CMAQ3V1IitMAB0KlS3zcmv108deG5fFvhfUdLgne1nuIXWG5hlaJ43x8rAj0PXNfln+1V+yb42+E/wAA77WvFus2+pKuu2fk29jcu8QaTKvOUICq7FivA6d+cVzRoqFSU03rbr2OWdS6UZLRWt956j/wRq8RmTT/AImaI3/LJ9PvF/4Ejxn/ANF1+mCN8tfkn/wR61xLX4ueM9JZ9sl5oMUwTaefKuGz7ceaK/WlG+Wu+XR+X/ALq30b6r/gHGfETVr+zvNJtLG4uIGuhNn7N5YclV3DDSDaPxrn/DOtz6lN4t0rV72G4WEpFbpcNCXKyW4JVgpCsS2e4B9QK9G1TT7fUo9lxFHOnPyyRhxz9awn8GaPHt2adYqy4wy2icEccZFY21uZLsfhDo6jwv8AtLaDsxZSWfiyEf6P5aFB9rC4GyQ9AcYDlR03Edf0i8XXL614H8VG/vWnv7jTrtVhub2d5iFcgEwkCNRgDBHJr86P2oLObwf+0N4zVbiOdrTWGuVaORJeQVkH3YUTIxyNoUHghsEt+uXjiGLXPhPeXsc7TreaP5yvuBBDQ56gAEc0VFZp+Z14OTUIPt/wP8j8xoWDKp9gauRtWbbN+7i/3R/KrqNmvpmfrMHoX4Wq9C3y1mQtubir8bDpXNM6oMveK3jj+CvxLlkto59mkQpGZYoX2GScjK+Y6kMMcGMO467QOvhH7OduF8dao4TYEsPuqoA5cddpK9u/Pp3r234hXH2L4AeP5fORPtTabZBDKgL5uGY4V42Lcf3WQjrluAPHP2bU83XPEFwvzokEUYf5TyWY9VAH6V5tX4kl2PkKv7zPlbpb8rn0jfTf8Iz8PdR8W3FwbOzTVLXw/DIls1xIbm5Us+xFBJZIfmHB+ZhwSMV5v8V5rnQZmlubPxPbrJ/rbmay2AADgkGP07D8q6L4iSJJ4B0aO91680mztvEi6hYWtvCrie+jtiTI24cbYwgB6fN64rC8Uab8T/ih4eur465qGt28INxJC0kaOVXk4BABxjoWFbRdPkd73/4B89xBWrVMfJX0jZfKyf5nivxSs7qy8MaTeve3F6l6WlguXk58lSYwgXjq+4ggcBTXk8S3M0hLQrIq9Q7H5fTntntXefEL4iaj8QNe8NwtcQ3qaZarb2+y28rClvMww5zzzn3rKuvGmt3mlweGLhQ1vb3jXMVrDEN7TyKIySVyzEr8oHbPAzXFJ3lpseLDbXcwLNYpiWgXa8fLQv1A9R6j1717R8L/AIQnxt4R1DU4pf3sZGG80AA5O6MKflLbcHLcfnXh+oWN5oOuSQXkE1jdwS4ljmQiRCDyCPXHUV7F8Ifg94r+K2k65qWjXSaV4fsnEV9PJO6g71yFEKEbyVxnJAxxk9KxnQqV7QpOzO7DYqhheapXipRt/lqeYakFtJbjhcRO0e1e5DFePrinaDH9okF1cSwiIZxB8yg8d2Uhhj6mvqP4efsA678TNJ+3w+Kbe2s/NaNWm089VOCcCQEg+2K8n+N37MHjv9nm2ivPEFlH/Y11ezWVnqEE6sk+1d6nZ95NygkBjn5SPQnoqYerSj7yPOjiqNSbUWc/rtjP4Nu7KC5ZWbUNOjvFzOspjD52kOOxxkBvmHevqL9lLT9bn+F/2+5WT7LBq80NkXXqg27gp9BJvA9K+JtNWK/ZgJNl1vDLC2ArjIyM+p96+hPgr8ebjwR4msINSu7qy8LKRDe6creZDHvceZcomMgqCXIXrt9Tmu/K8RDC11Kps9DLHUqmIouFLfz/AK3P1z/Zyvz4q+xGX55dNBfevTkFcfnWJ+21ovnv4WvUbZI3n2xx6Ha3+Ndfp+v+Fvg/oOn+HPC92mp6jqTRSNdBgxYPjEjEcDIPyqOlJ+1dY/btB0I7Nxindt3p8uK9SE/aY+FVK0Xe33HgyiqODlTbvKNr+t9vkfMvw18Zz6D4K1DwTrmlQ+KfDcpkls7af5JLKY5IaN+w3HOO3Y9q+CNW+J3ijy7oSaNbx3VtI1vOjzqhLr8r4BIJGc4NfoXrniT4d+Dfgz4iu/FFpe2OqaZb3FwNQ0z5pLzcPljweFOSFGeB1zX5weOvE+l6ha3F0lxJK0LAeTqSgXIJwwUHA34Ug+tRmKpwnaEeV9fPzR1YGpUqXc5XVl/TOb0X+1EuJZ9MgurCXBJVJFmhIPJGMkgVx+qSXcrs0kS3Dkkl426/UHmtD/hMo9LaVrJPsssilS6rg4Nc1NqqSc7814MnpZHtRQx/tP8Az6yL/wABqDzikmJoNv1Wn/byzY3tt/3qhmjl353+aprnb7myJGt7WblGaF/zX/Gi9kK2sUDOsxByH9Pb6VUg+XO7oPeu08J/CHxf44mxpOg310DjMnlFIwD/ALTYH5ZqJTjTV5OyNI05T0irs4lI6v2dlLeSRRW8TyyyHaiIpcufQAZJP0FfXnw3/wCCfmr6nDDd+KdUTT4m5a1sl8yT6F2GBx6L+NfV3wt/Z88CfCkZ0fSY2v8AHzXlz+8nP/A2ycewryK2a0YaQ1f4Hq0ctqz1noj4M+FP7EPxF+J0kFxPpv8AwjmlSYJvNUUo+091hB3E/wC8Vr7y+B37F/gH4QzW2pGKTxBr0PzLfagoxET1MUYwE9MgZx1NekXGtJZ/LE3v8rZqlc3n9oN++1GS3Xv5bYFeHXx9avo3Zdke5QwNKi72u+56O10bCFvKVdkfVR2FYl94su5GxZ2s11/teXhB+Jrxjxx4ztfBc0T2GstBP18zdv8AwIJ5rCb4l+IvEFv5kes20EA+8sahM/mTiuWKdrnocsT2vUPED26eVf3lsm5d0iTMESMH2zyT6VwXi21+Gd1Htv57hJ5D5h8mTYTxjr6eledt4tu7COeZ547+Bfmkkj2u7n26nArhtc8ReBvHCSi8SSyuhkqtvc7Hz0yw6fhXQos6aVoLT8zb8TeGfC2g38Wr+D7x7B45VEt1fT/aOCeRgkY46HPWuruvE9/qXhe/m0zxelxbwjbcWbqEklRuDtIOCPUYrnP2a/G3g3wzomvaFr2lx3Gm3ErKzXkSuJ1YcZ6npWHrlnodn4g1FvD9v9n01pcwK6/MFPY9zg9PavRw9F31PTwi9tPR6IYr9qkV6qo9SK5r2LH0qLG41YVvSqSvVhHpopFxOtOVt1Qo/wAtOVq3S0GW7dqsq1Urd/lqwj/NVI0RcRjT8moEepPMrRFA7VXk9qldqgmb5q0QEDtVaRqnkaqsjVtEzkQPQqgtSPSI33q3RhIjaomapX+7UDUNECbqbvpGambvepsO47dSbttN3UjNSEP3Um73pmRRkUAO3Um6m7qGYKrGgB26kZq+gfhz+yje+ILXTdT1i9WHTLuHz/Lt/wDWYIyvzHj64rodW/ZB06+u0i0PXXj4LMk+JP8AA1wyxtGMuVs4JY+hF8rkfLm6jdXvn/DG3i+QXJgvLN0jbCb1I31Cv7Gfj5bXznFgg4ynmMSAT9O1V9ao78w/r+FjvURsfsX+AdE8W+Jta1LV7aK+m02KMW1tIuVDMTmQg9cYwPxrgv2mtH/sX4y61GtuttFKI5olRcBlK4yPxFfRX7N/7PPi34U+MZ9S1G9tWsLi2aCe2hySSCChyfT5u38Va37UfwGk+ImjxatpCL/btgGwh/5bxnkpn17j3rzvrEViOa+mx4EcwhHMW+e8ZJLyR8Fbvem7qkubeS1meGZGiljcrIjrgoQcEEdiDULV7PxH2AuRSbqTJprNTAd92k3U3d2NJuqBM09Et5b6+WKJevX6V6GqC2tlTd0H8NedaTqA0tXuHl8pGIj+VSXf2UDkmurXULi6jVpYmtIP4UbmQ/X0r9i4dg45fC/Vv8z4TNZc2Jl8jtvhrbSat8RPD1ukEN1uvFLR3K74yoyW3DuAP1xXv+ufC3QfEmgyWln9u0KymmNwYdLigQagTJ8h+dCxRV+YKGChcHBJFfJ9nrd3o8zT2N1NZStE0LPC2HKMMMucZAI645qXSfHGu6Kzpp2s39mrRGL93cvwpIOFyTtzgZ24OFx0rgznJcfj8VHEYXEez5UrK11dO7b6dVY8xWSs0e3ah+y/Z6lZrNpHimaJYpliuP7S0/OwuB5aosZBdySmQOAG55GK8w+KfwX1r4UQ6fNq15p86ahIyQJaysZCqjdvKlR8pGOcnBYA81b0v45+NtGe8aLWZJZbizForXCiQQ7SWWVVYEGYEk72zktk5wBWB8QPiTrvxIu9Pn1ya3dtPiaG3S1g8mNA7BnOMnLEhST0+XgClluG4goYmKxdeM6Wt9FfbS1l38wV7+Rxlzbh9oK7sCs28tpo0Z7fdvX+FuhrWkkPzVnTTGTcquqn+7X29x3OW1LVrm33farBto/iWqa6to98m2eJ4m77q1tSv76x3fuvtEHfvx71lR6xouoKyTwLA5607oLrqUpPC1reI0ljqTJ6I1UZtH8SaOrPbXXnp/sNmtddDtpJN+nXqo39zdUqvqti+H+fP8S96m6YnqYFv4m8TI6o9u8/+4vNU9Q0OXxNqW69unRLaIKVZsPvb5m/IYFd/pt4t1IqTQeVL/e6VwV54bm8TXl5d/aGt0lmYq/TjoP0ArjrRTSi9TJxdrFJ/hrZyN8tw6p/vVUufAGjWUe+Z3dv9pj1q8/hHUNNVRbalJO3ZdwxTF03XN2JglxH33MM1wVKK6wIcV1icrdaHDHuFk7KuPvM2axrjw+iMrTuu8n+JuDXXeJ9JnjtUWC1ZZZDyyryPxrhr7SryFsy+Z/velfMY2HJKzj/AJHHUVuhl6/p7aey3US7GU/Mnt/hXrHg+8W78L6bKvUwgflxXmS6gDE1rcqzxMMB2Xp/9avS/C9qNP8ADun26tu2Qg7vUmvksalZNHqZOn9Yk1tb9UazN3pjNSM1NZtteUj7BsR6gdqkZt1Qu1UZSZE7VA9Su1QN1qWYsjfrULtUjdKhfrSM5EbtUL1K7VA7UGEmRu1V5GqVm21XdvmoMJM/STS/hD4Y1RHa01nVnijH/H3JFCkZbtgY5/Ous8beGfCHjTw3o3hy+tbn+w9JhSG1sxKQpI+Z3fGCzu3zEnrWh8WtVs9E1A6XoqrBpumH7LFH3fbwzse7FskmuZ03Uo9Vh81GbeOqr1ry62Jq2tfS/wCR8ZUxtbFpKpO6Tuv8z2O1+OeuabGscFxDsGMI8YOABgAewArzjx/401DxNqT6hezedKw2j0A9F7AVFDbiSPDqu7HDVi6va/wlWXPFc0azqaM45Qs7lSHW4HGxvvL/ABVW1DUUe3wz7mPG70PrWVf6a0b5jf8Aer+tZyXTNM0Eytlf0puC3Q0OkkkmmYbdso5DetNmuZY3VZe/R1pqNub7/luON3+e1LdXAktXV/mYEA+ooZRR1S63xqrbfk/i/wA9q8z+LHw6t/iLoO+JUg1m1UmCb++B1RvUHt6V6FeIXtWAf9+qnarelctNfvbbWLNuBwy0uWw0eofs0/8ABMvRotPsPEnxUuE1m4mVZovDtjKfsiA8r50gw0x9VGE7YPWvvfRdFsPDul2um6XZW+nadaxiKC1toxHHGo4AVQAAK+U/2V/2gX/ceFNbuoVs0zHaTSZBQ9kzzkHsO1fW6t39a9RNNe7sclZy5tdidW+Wms1NVqGpmJKjfNXzV/wUm0l9X/Y78bmPd5lnJZ3oYdvLuUY/pX0kjV5F+2Lpb65+yv8AFS1jiaWQ+H7qREXqWVNw/lUvYxqaK6PzU/4JX6gNN/auhgJ2/a9G1C22+uDC4/ka/ZhD8tfht/wTt1g2P7Y3gV0fbFeTXkB9xJauw/8AQBX7iwtuWtXtH+up0VEkoiyNVSSrLtVeSoZgtz8Yf+Cknht9O/ad1qcJcqmoQQTeZMt1IrnG1irzYVgAUBWPdGvTqWFfevwM1x/F37JHgm8lkeeebw3HFJJIzF2ZYyhyW5JyOvftxXzN/wAFVvC0OoeKNK8SWiW8gsljsbyRLGTcrSBzGJLp3MbZ2/LBGm5cl3OCK7n/AIJz+Lo/EP7NmpaCZN0+jajcoFZhkxzDzVbrlhliNxABKkDgZpTOnDv3WuzPk5l8uRo/7pK/kcVajeq2rN9n1nUYv+ed1Mv5Owp0MnpX0kXdI/V6UrxTNKFtrZq9G1ZkL1et23bRWFQ7YMg+Nd4+m/s7mJkmVdW8TRqj7rhIyILcOx+QeUxDBhhsuvUHAArh/wBnGMTafr10eWkvFj37s8Kg4yQG7960f2nryG28I/DbS4JS8r2d1q86ovBE8gMeXSQ7tqjADqrpu9Can+A+hSzfD6ytoz5d1rFyyIw52tK4iQ8c8ZB5P41509arXyPkME1iM4qVeib/AASR03xms1vta+GOgWttum/sH+1byR1BJa/uTJEpHP3YYVH0atb4wWdl4L8L6X4QsUktb++hF1qTW87ROkB4SM7GH3yCTxyqkd69Ov8Aw9b6t8aPFPjF1H9l2k0dpp+5RgW1rAsKj6bo5HH+/XyJ8Vfirca5qusa5FK01/q1ywtO+I8bUI9lQDHu1Vio+yhpvL8j4mtiPreLqVOjbf46I878bNpvhHUpbfS4pP7WwfPup5DI0WRnC5/iIPJ7D6034H6cuufGDwdZSz3EAu9as4TNbuBIN0ykMCQeQwBBrkLy1aPcZJGeZj8zM2eT157/AFrtv2e5Ps/x08AN/d8Q6f8A+j1H9a5KSSlHmDRtXNz48WMY+IWoM6M90STNcySEvMzElnbtuJJPAAr3r9jG41LWfhX4+0K38mOzs7m0uXMcf75zIrA7jn5gAoAGOAvevF/j3Hu+IWpH+LzCD+DMP6VrfszXWg219r0es+L7zwhLKIPstzDaTSxORv3CVoyNgHGC3HzGu+hVVHEc0tjzp0XXwrgt7frc/UH4QpFZ/DfSUt9rPGNrKq+/NeB/8FNvBOua78LNC1rT766fSdKvNt/pqf6pS4IjuTjnKn5SScBXJ6jNaHw38XeMWt7Kz8MeIfDfxBsIpFWGPS75BdPzgIVYgnP516Z+1doPjGL4X6roHiHwxby6Nrdj5L6hZXLOlrMRkBjt4KtyCRtO2vQxPLV+F3v5nlU4ToNymtrH4u7GZmUK24cFV68V0Wi35mkW1nO24H3Xbv8A7J96o6nY3Ph/XLy2uBsuoJmSVV9QcEj2PUexraewj1zT1lj+S8jGUdfbsa+dl7rsz6WLuro/RX/gnPrj/Ez+yPC9y3mXvhm8UtluTZj54j9FIMf4V9tfHTxVbt4nt9DnCvbC2/feoZjx+QFfk9/wT9+PVv8ABX9ojQ9T1d/I0rV4JNE1Jufk34aGTAz0lVVz6SGvujxj4ifX/FV/rF1K2bibd975AOwH0Ar6zL1PGzjKW0Fb5/8ADHyeccmDptQ3qO7/AF/ExPiH8G9R12C/067sBe6bdqVKeYm10I92r4X8T/s6+PPg7451HXdd0f7boszSeTqHySxOzkeXhQxZHA4wQB8vWv05v9W+HWqWbWkqXVwkWDE0e8AjuMnnnv29K8U8V2fhPVvh7rOiSJc2HiW8gnit7pmkkhgkYt5OUzhlX5Af9416GKoyxVPmlB80dtP+CcGBrLDz5YzTT31/rU/OjxZbrdP5lx5cbHna2M/gBXAX4tHO2ERu54G35z+Qr9jvA/8AwS/+G3hTTLLVPGdxd+ONb2LJO14xjskcryscCnGwHpvLN6mty6+HPgjwkjQ6V4a0qwt4uFS3tEAGPTivz7EYrk6H6PhsH7TeR+PXgv4C+NviBdpHo/hy9mRiB9okiMEQz3LNjj6A19bfDb9g3SNDsYJfFcyanqTDc0asRCmf4QvfHqevt0r6d1vx1YaKrLCscW3gBVArgtQ+KkbSMQ+5gc18zisbXqLljp6H0mGwNCn70tfUs+Gf2cPBPhkbrfSrGJ+zeUuf5V6HZ6fpGhxosapwMbVXA9q8buPihcXG7y6zbj4gXHzFnbdnhd1eHONWo7yPVjGnBaHvVz4otkXDbV25AVa5TVfHMUe5vN+6Mbt1eP3PjCebcZZdqrz81eb+O/itZeH7NpJ7rZnhV3Zdz6AdSa1pYWc3YidaFNXbPbtc+LUOmq7idVx1968H+Jn7VUdisltbTvLMekcLc/8A1q+dvGHxV1XxPNIiTfYLQ/dw2XcH3HH5Vx32NRGsqqXLZy8nr9K+iw+WxjrVPAr5pJ+7TPSb79oDXdSu0la2h+zqc7ZHJLe+ema2rX9pTyVVJNPlkYfwll2/zrxpbaR2+btVaaEJN93vivS+q0XpynAsbiFrzH1XpHxTvrrQ4dYgtY4rSQDLphpACcH6YPB5rovg3rHhC3+KS3uv6bDHpd3AYy9zHlNzdeCON3HP+zXh/wAG9at7rT7zw7dniQmSBW7g/eUe4PNe7LqU+oLai48tmt4hErRxhMgdM+9YzwcL+5sfcYGm8XThUjL1669TqfGHh7wrb+KLhvDuy603O6GR1wUz1XP8QHY1GrVmW7fLV5WqoxsrH2VGnGmrIsK1Sq/aqyN92pFarOhMsK9To1U1arMbU0WmW0anbzUCPTt1bIou27fLVlWqlbN8rVZVvmq4ouJaQ/LUitVdWqRW+WtUWSM1QSfeb5qcx+bAqOb7zVSAhdqqyVYkaqsjVtEzkQv0pqt8rUO1R7+1bxMJCu3y/Sq7tT2aomaqaIGs1N3UmRSbqgBcims1G7dTHalYB26jdTN1JuosK4/d3o3buD9KZupMihoLn1v8Nf2pNHsfBuiaJqqslza2628r7cJ8owD+Ir2PTXsNf0G21KykeEtyknI3KTn8sV+crNuX9K+lNH/avt9J8HaXpp07fdW8Kxyqi8cDHFfN43At+/DU+fxWBs06C33PsmxskhuLYJKTGTuIDdT1ror+TbA38Sdx7d6+NND/AG1NIt47c3lncRSxcH5cgj/9Veq+Bv2pPC/jjzbQXiwXW75Y5vkJU9MZrzY3gnGUWj5HEYCvzKTWx7dZs0aLHJ8+3jPt2qS+VJISdvasYeLtMYLidOn96q2oeNrCG2c+anT+9VcySs2eaqFRyTUT4a/ax8MWWl+NF1SyiWBrzInVOhcdG+pHWvCGr6R/aS8dadqVrPYaYEkdZTPO687FHYe5P6Utx+z9oWvfD/S9RED+F/EN2sKrbJI80JcLmTIJyM9Qex4r6OlfCYOnVrv4r29E9GffYfMqeHhGlWv6/gj5rZqbur0LxP8AAfxd4dZmWyTVrcdJLFsnHuhwfyzXn91az2EjR3MElu46pNGVP5ECtKdelWV4Sue9CtTqK8WRs1Jk0zerdGVv+BU5fvr9a3urlOR9d/sQ/s8eG/H2k6v428WaVBrSJdNpuk210u+KER/6+YL/AM9GkLLnsqDGMmvpfUv2V/hjqSn/AIpmO2Y/xWtxLEf/AB1q5H9nfxb4f+Ef7Kng/XPEd/Ho+myQLNPcTKdoknkOM4BPLNXrfgH4r+EPinbXNx4S8RWGvRWpCTmxmEnlk9Aw7E4716UsXjbe1pykoKyVm7K3TsfimPrVpYmpO7tzP8zx/Wv2F/A2pRsLLUdb0xj0ZLpZgPwkVq+c/jd8B/DnwUkstLi8V6rr3iHUiEs9NhsIWkGeFMhUjALcABdx5wMA4/QjxFrUPh3QdR1S5ZRb2VvJcSZ/uopY/wAq+If2IdPvvjx8WvF3xf8AFCtcNYyC10uGblYZpV3yOoIxlIykY9Bn1r3ctzPGxpzxNWq3CFtNLtvZXetu4qFeqoSqTldL8WZNh+xn8SbzRYr022mQXEgDCxuLwrMAR/EQjKD7ZP1rhvE37PvxG8Ls/wBu8Iam8MfWexRbpPw8slvzWv1B5+tJilDivGxlecYtfNfqKOY1Vukz8d9ShfSpvJvonsJycCO8jML/APfLgGsbVUhd0WRmidvuuvf2r9kdU8P6ZrkJh1HT7W+iIwUuYVkX8iK+e/jV+xD4G+IGk3U3hzT7bwl4hVS0FxYx7LeR+oE0K4UgkY3DDDsa9zC8V0aklGvBx891+j/M7aeYxk0pKx+aN1cPDceVHerv7JcLjd9DVC50+z1JmXULX7POf416fUYq14/8P3vhfVL3Ttbtjb3dlcNa30B5MEq8bgeOD8pBxyGB71y6a9f6Cyxyst7ZH7rPycV9qqsZLQ9Zy7ktz4Fuo23adqTbeyNVVP8AhMtKkwsX2xem1Pn3fgOa6XS/FGm3a/N+6b+7X2/+yf8AAjRpPBsHxA1yBZzeIZbCOb7qQ9nwe7dc+lePmmY0ctoOtU+SXVmb5T4G1Lxhq2iWz/2xo11ptx5TNH9pgaMHjqNwGa5CT4yySJBaaZo/2pwoUKyEkn2Ar6f/AOCgHxi8P+IZI/CejwxveRfvGkixxg4C57ZJr5i0vVNJ+GWgtdWsB1XUncwG624ieUD5kjJ5Kr0JAxnqc142X5vUzKkq38Na3e+nl6k4i9GfIpdNfItwan43vomnfRbDT7ccl7rC4H51z998StY81reyjtbuReDNGuIlPse9XLPQdd8er9t167KW7cxWacJz/sjqPc5q/efDvTrBVF9qjIvQQowQfTjmu+TxVaN6baXdtX+7ocidSSvBv1ZyOoeI/FOoRbWv4VH9yOM8fjWRJqHiO2G77Ukvttx/Ou+vPDvhrw7Gs935icZVXkOT9B1rkdQ1b+0rpjZWTpB0Xf8A1rxsTh6kNZTbl2u2YzhJaylr6mavip3/AHep6fHJn+Lbg/mK7fwfrVpcWP2aKV/lPyq/YHtmue/sOdrZpr3y7OAfxyLyfZV6k1o+GEa5vF8tPItIfmAZfnkboCfQe1eLiaTjTftf+CdWBlUp142e52TNTGakZ6jZ6+XPuriu1Qu1DvULuKDJsHaoXalZ+1Qs1Bk2DNULt3pXcVE77ulBlKSGO1QO2Ke7moHagwkxjtVeRqe7VA7UGEmfpb4+ujc3M8hbzWlYszL6k5PH41yWiaxNol4rH5lzy3+NXNQ1iO/uWDsrNnJb0qjcQiZvmXqfve1eLHazPg4qx6ppN/BqUPnxuvzDnuPypmq25VtoVtrDI3dPzri/CeofZbzyX+Td03dDj+tdZ4q1JLDS2Y7fmX+9nNcrp8s9DVvQ4zWryOK4ZFZtwPK1kXV9Hcvl22v2euT17xBNHc5T739Kr2PiD7SyrI25jwa6UxI6y2ufmlSRvm/2aGukdmJ+8On4dqwnumtmRj8ydG9weh/pSX8000a7Plxg/WqY2iZ7g/aMhvmHVW9DXIeJn8l3kj7kDavfPSrE1/qF/r1hpOmWs2p6tdSeVFa265eUnsB2x3J4A5PFfaXwX/ZptfAuk/2tryrqPiuaPh41Dx2G7tGGGCw7sRz2wK2hSbXM9jOclGNz40+Cvxt8I/B/WNS8SeIZbi/ntIJEtNPs7RpwkmOZZ2HyxqAGAyck5r9O/B+sJr3hXSNSid3S7tUnUuhQkMAeVPI+lfCHgP4H/F/w7+1Le6jD4fjsPCFzesNQ1KO0tkt7+0X5gDFuJEjM3JCjO0njgH9AY0WNFRFVI1GAqrgAfSumOyOWU+eCk93+BbRvlodvlJpEb5aQndVGJ5PN8V9SXT59QjsrOWKJsG3RbgvjzhGT5m3ZwOcZrV+Mlze3nhvUvDNlawyrrOi6gDNcMwCFYenH94GtKf4aaZc2b2W25SwYsWtY72RIiWbeTtBxyea0bbwXZw3UU8n2i4eISCN7m7eTZvXawAY9CKy5NAn70Gmfhx+x5q0uiftKfDe7gKLKmoRBS0TyjLWsi/dT5j16Cv3t0uR5LC3eTbvMYJ2qUGceh5H0PNfiX8OfhlJ4D/b40jweqNbR6f4ya1iWGZkIgIkkjww5GI5AM1+2en24sbOKBWdljG0M8hc4Hqzck+5raO1zRvmpRa6/5Iss1ef/ABV8eXHhOPR9PsdE1XV7/W7k2cDabB5i2xCM5kmJIVIwF6kjJwByQK712qs7FVY/N/urSkubQyS5dz85f2vPE/hb4qWureBpoY1+ImlRCRHSCAD5VMsmbiZwtqiqA0sg+ZkwgyWAPhP/AATz+LMXgr4pah4avJdmm+J4AkMjbseeoLRnlcnKlgWbCqNg6tXt/wC118A/iZ4m/aCsNa8GeBrbW1k8i4Gstp8Aj84MQFvA7gSCMhGBCk4Xua+Wf2i/hLr3wk+JN3cXEUkerxNDqN5JK/mGQSSkR3UxUKp86ZTtt4htUQgkDpWFCm40lCcnJrq92bqtHn9payelkdF42tvsvjTxBD93bqFwP/IhrNjrL03xO3ivfqFxO9xeyyf6Q8jDzDNjJD4AG/bgnaNo3YzWrG23rX01JqVNNM/TcJVjVpRlF30Llvmug8M+Hz4q1u10rdsguCTcSMrEQ2y8zSNt+YKqZJIHHFc6j7Vz/CP7qk/kByfoKufFbxMnwd8D6ho3nrF461xRb3Vujb5NHsgAxDlGDQ3Eu5HBGVMS7WGampJU1zMrG41YOg6l/e6Lu/8AJHjfx+8Zv8WPi/rNzZbbi3nuE07TtrRzAW8Q8uHDoqlxtywcruKtg9K+mvg/oP2bxF4T0e0HMM0EMXzZ+6OuT6YzXzV8DfC8mqa9L4huU/0WzBitd3IMh6lTgcAccj+L2r6r+D/iGDwv8RtE1S40641ZLaV5BbW0iI5PltzlyFAUZJyf4eOa82jrUTl1Z4+WYeVDA1sTJe9KLt8lv82etftQafF8Mf2cPE2oQr5V7fGPSrQq2NjzuELA+qqWNfmY0IkhuNSf5YoR9mtl9APvMPx4/CvuH9uj4uy/GLwl4T8OeGvDmsbrO8k1a8jm8k/8sDHFjbIckF2J9MeuK+J/GjR6VZ2ulJvieJQrJNGY33d8hgDmljKnPWsfnmFp8sW31/r/ADON3CS4dm+ZY1J/E10XwJY/8Ls8CsO3iDTj/wCTcdc9a/6mVz/Fub8BwKqaRfXOl6lDeWc8lrdW58+GaFirpInzowI5BVgCPda5+p1S1PbP2hoHh+IurK6PEyzzAq6kHiaTsfWj9nvSrfVLzxBHcQLKoigI3dss9dH+1xpNtp/xOumgabdcWlrcSM8rOS8kCs5JYk5LZJ/3q0P2X9LEnhLWrlEXz/7R8su3UgRqQM+gzXp4SmqmMSl/Whwym6eGk+3+Zt3nw7s4ryK9tt9rdwsHhuYWKSwsOjI4wysOxUgivsP4Ift66p4Z0uLw98UbN/FGnxqIhrdtGputo4/fw8LJ/vJgn+7XzjqkbRo2d26uA1vVZIXYbule5iMHRSbtY4qGJqT91u6LP/BRTTfhvrfxIsfHPwx1KzudM1u2A1OwtomieyvI8Ll0bBTzIyDjHWL3r5c8M6gbe48ot1NeueJnGuWN1Zz/AOqmjIHfYw5Uj6GvHJtFn0nVGhuGVJY8f6vkHIyCD6V8lWgotpM9mlppY37i3+zapFLFx5jAjb1znqPcV9feDfiI2qW6W9pf3Ok6isYJSZfMtpPU4J4/Dmvk/T2VU3j73Xe3J/yK7K11KS802CcfMq/u5GbnBHTJ7ZHSuvL8ZVw0nydTPF4Sli6aVTp/XzPqSb4laz4e2rqenK0BHFxYsXQ+5BwRWPr3xUstUtZdjut6Iz5e3jLAZA5968L0/wAceINHXFnqlxBEeqeZvjI/3Xyv6Vb/AOE51jVJFL2Ftev03Q2hyc+u3I/QV9A86qwj7yR4cclo83NHfy/yP220TxRa+N/hVoGu2kqy22oWNvdK69MMgJ/Wvl/4sXsmm6hParKqrkktu/QVyH7EPx2vP+Fb6v4A8Q2Eml/2YDcaK8i7ElgbJeAZP3kbJAwBtYY6GuF/aA+Ltp9qd/NRp84ba3pX5zjv3j9w/TMBTUIty2MDxHaxXFw7zXTt/srXGag9rZr8rbu53Vw2ofFeS63C3R5WPT0rybxD8cJHdhBDI/Jw3QfrXmQwVaWrR0VcXQp6Jnulz4mVOFZVWsTVPHtppMJkmuI4kHJeZgBXzfqnxR1zUlYROtvH/scn8z/hXMXM95qjmWeSS4lHJ8xs8e1d8Mv/AJ2eZUzH+RHsfjD4/NJvh0kNcP08+RcRj6L1P44rp/2N/wBn3VP2rvjVb2+qNNdaFYbb3Wbhm6QBvliXHQyMGXAxhQ564r5zs4TczLGFb3Cdfw9z0A7nAr95v2Hf2f0/Zp/Z90u21K1EHi3XManq+7rFM6jZb9TgRRgJwcZBPevUp0YUotxR5VSvOq7yZ4n+3V/wT30/4k6LceNfh3ZQ2HjKxhDXWlQqI4dUjjXHy9AkyqMBuj7drdiPywGmhbGdNvzR/ONy4IwcMCOoIPBHUHiv6K31iKRWO7Y452tX4xftleAIfBPx48Q3VvAsWm65O18qRqERHf8A1oAAxyw3/ViaSl0MktT5qW3XZnb8wrNmtRIz/wAOa27i3a2meNvvA1WaH5siqRRn6XdS6feQXMbMjxvyy9QR3FfTXgnXF8RaLb3fysxG2Ve2R1/Ovm5UEN4rMvyScNu/Q17N8GcQ2eoW4ZmUTLIq+gK/4imfVZBiJRxHsukv0PXLZgqqB93stX1as22b7tX1euWx+oxJ1apFaoFapFeqLTJkarKNVNWqdGoSLTLiMNtLuqNGp26tS7lu2f5Wq0jVStmDbqtpiriaLYsK1SL1qJcVIrBVrRFIcrsjZVtrf3lqO4f5+FVV6bVpWxUMmN2aY2RyNVWTC1O7fLVWRq3iZSIpPuioOakdvlqFq6ImMgfNRt81DtTGb1pkDeRRTWam7zSaDUP4s01mpd1MbrUkhk0ZNN3Um73oAfTf4qbu70m6gB+6k8yimZFKwDmbcvK0qsEZWX5GHRl4K1GzUjdalxUtGJpS3Ot0r4reK9Eh8m31aSeIDAS45x9D1rL1v4+eM7eNlvrjbEQQskfT8fSsXcVpsiLIm11Vwf4WrjWCwzmpzjoedWwMKi/dvlZ6D8EPD8niZJde1q8jlgupVwkjckbvyznBIz91a+qb7UlXXorSXckWmwgRpIvUsOoPfivkLwT8QZPBlglh9iSewXeAlviOTaw5U5yr4PI3DI6ZrZ8E/F6PY9tezzRXiyHCzMfu5+XAJOBjsOBXl5w61a8mtOltklsj5mtg5RqRdW+j+T7a/ofW8N4tyvG1u4qG6sbO44ntYZW/21B/nXl/hv4hQzKo81en8LV2Vn4hjvFXDK2f4q+O1izqt2G33gDw3qUjPNo1i7H+JoF/wrmte+DnhVrOVk0a2ifBw0a7D+lde2qCPjcrKar3OqJJGy7utb06tWLSjJmiclszz79pr41+CNJ/ZjsfhlpV/evrWmT6fFtls5PLIjkSRv32AhIHoevHWux/4Jd3HnaB8Qw7bpft1oT64NuK+P7zwFrHx6+Pmn+CNGlt4rq7ubmbzrrPlRrGCxLbcnoABju1fef7EvwI8a/A3XvGtp4n02C1tL6G0e2ubW7WeGZ1MisAcBgQuzO5R97jPNf0FiqeHwmT/VIz9+0ZNNq7bte3lofD45U6cJ04y1vfXfVnpv7YWsf2L+zb46dZVikurH7CjN/enZYR/wCh1gfsKeF08Nfs76PKi/Nql1c6jv8AVXkOz/xwKKoft/Xnk/AGS1H37zWNPhC+uLhHP5BM18V+Hvjh43+H6wW/h7xVqWm2kPCWYdZbfA7eW6kAf7uK5suyyrmGVuFKST576+SOejh5V8KoxfVv8D7/AP2pfjxefs/+B9M1rTtNtdWu7vUUsltbuZokZSju2GUEggJxwa8e8H/8FKvDF86ReJPCer6M+PmnsnS9iz7AESf+OV8wfGj9obxd8Y/DOj6V4pfT5hpt2bxJ7O2MLOxjaPDjeVwA7dMc14dfXhtraeZdu6ON5B/wEE17eD4aofVuXFx9/XVN/L+rHRTwMORKa1/4J+33gfxlpnxC8J6X4j0aSSXS9SgFxbSSxNEzI3QlWAI/EVvdq4f4H6OugfB3wVp6rhYNGtFwP+uK128h2ofavy+pFRqSUdr6Hz+jeh+ZH7dGj2d18evECwIm2XT7M3Oz/nqUkBJ99gj/AEr46jZrOaXTbvoCRGzele6ftCfEwaz428d6+jeZJcapcpEG5+WJvIT8NsQP/Aq+Z7DxUdbZoNQb/SiSRIq4r9jpy+r0KNKT95RX4JH1yfs4RjLfb7lY0by3ksVnEW7cY2x9cHFfpx4s8XT+GP2TfDZ0Y7IV0G3EbJ6eUP61+bFnILhlhm2s8fIb1FfpB8PfB811+zj4I0DXV8i6Gj+XLC/VAPufoRXw/GlTmwdOSet2req/Sx14ZRdaLfQ/Jv4tLfT+L45Ll2E18B+8btk4P5da6zQ7TQFuLe61Kb7alnGIbHSrVTJ5YHVnAB+Ynk5rv/2m/hmNLSS7t0Es2kz+YPeP+Iflz/wGue8AWHjD4iQQWvhnQ7cdEWHS7SS9nPbJSPhM+rkD1pcJ4qjXw79pvGyt6fh955+Ih7LES9p1NJtcub5W8jSXteMK0zAEf8BGT+lZa21j4fdr6/ZFujyJrlgMf7q8n9K968J/sFfG/wATxmSTQ7jT3I+WbX9Uisolz/F5UAkYgejDNe/fDT/gk7oNncjUviT4xu/EM+cmw0ZTY2+MdGmZmmbnPKsg9q+vxmeYTDpcrUpet7fdp+Jz1MbTpqy1f9fI/NrWPEmjNqYle3uNUv5iFRZFwXJOAEU/McnptWuv8O/CX4v+OOPDPw51jZjIk/s14R/38n8tfyzX7QeDfhP8KfgPpZHhnwpomgIADJcW9sglfA6vM3zMfctXE+PP21Pht4SeWC68V6PFLHwYY7kTSf8AfKA18bVzrFVm/ZR/D+vzOH29eq3yKx+Zlv8AsAfG7VZIpdTXR9JZupv9QaR0/wCApGRn23V22k/sB+LNBkin8Q+PdFt7IH97Ha27vKeOilmxnPqD9K+ptW/bk8N6lGz2Gk+LNbgPRtP8M3ciH6MyAGuH1D9sjRL6b7JcfDfxskUh2/aLnw/IipnueCQB1r5avmFfncZSs+t9/wASqaqqXM27o+D/ABZMPCVzqMNzud7SZ4SqdyrED864Z/HWoTN+5slVf9rJrp/jRqkc3ibW5YmZ4JtSkZWdSDgtkZB5GOlZ3gDxavh7W7O5mt454I5AWR1B479a6I+/1PYzPM69CXJT7HN6p401mwVS9qqZ/v8Ay/oeaxJPiRqjN1jT869L/aKtYNS8Qvqlj/x53EKyLt9PXj8q8KZN65rKcXGTjfY8aWY4lpPnep0EvjrVZP8Al4RfoDVWTxZqc3W9f8BWNsFEnyqpWoszB4yvLeT+80JPEF5J968uD/20x/KiPXryN1dLmfcPVyf51nx/MrE7eP4aVl+XIpWM/rFS+56nous/2npsUzMN/RvqKtPMGrivBt5+7mgPb5hXQSSFelPmsfY4bEOrRjJ7l95qhaSq6zblwfvU1nK01I3crn2c15cW9zjey8/98/X2rq9H1mK+h8qd9k8dcprmVuVlA2ueq1UfzF2zRNtYf5xXjyj2PjYvueraTqUNvIrSMvXhm6YqHxn4ga8t1gif5VH3f8K4SxvpJF2l92RytPmuJWXc27YOBu/z0qFdvUbSMvxBG8MKyHvyawLa9EcmR611GrYubBT+X4VxrqPMb+6P4a1F1O/0u+W+tvKO3zQP3e7oR3Bq5YIlzMsIb/WMIwH7EnGD6YrgrO+aORFVtu3/AD+tauoeIks7W11OQiJobqCKWZuEAMigM3sM9fStaaTkkyrrqffvwb+Avh/4TpLfQJ/aPiC6X/SNUmUb8ddkY/gQeg5PU16qrVh+H/EOm+JNHt9T0m/ttU06YZiubOUSRv2OGGRWj9uVeNj12uVtzzpczepfjapd3vWel8iLuPy/7zAU99QjXbllVj0VmFLmRPKzRR6c3WoI2p7N81UQSq1PXmqdzeRWcfmSttX+dfKr/tS6za/FfxX4Sn0vWp7iOC7NrbJaLJGAIwYWjKfN8xPO7/Ci/QPLyb+48x+IGn+EW/bS8LfEp9ZTSrJtUhYw3NsBJdTIr2i+UyEkh2mRssB8sROelfoQjbWYV+TnxU8Ga1oOoWYureRL2PQoIg7cvHIqEjHoQ65Nfpv8KPGcHxE+GnhXxNbSb4NW0y3uw3+8gJ/WumdNRimgpvmp27P+vyOvZqhbrQ7hetQPdxr/ABrXPotxpMZcfKK8J/aX+B+n/GrwqsBuP7L8R2G+bSNYTJNnOyNHuZRjeu1jlT9RzXuFzcoq5Nczr1wPLb5X5/2axlJLqUoc2jR+JXjvw+fhF461LRtStF8N6xayG2HkJ5unTxB41ixyWERBeaQucs3GO1XdH8fWEj4vZ9HlUYH2ldQaHIaQxhmUoeflMjY+6rxjGK9z/a20uCT40a5DcRJPBNDBIUkUEHII6H6V4JP8MfD13J5htZIWYkkRSso59gfxr1qdGbipwe/yPpsPl+LjTjPD1LXS/rqbLftIWXhDTGn8M6PBYeI8AxatM32qWyOwHMXmLtEiyblPykSRtwQa8w0TwzrXxU1j7ffTXC2Jb57yZmYlQSdsZbLcZ4GSq+9ei6T8NfDulyB104TSDBDXDGTkdxngV2lsqxoqoFVR0VeAPwqnSlLWoz0sPk86tRVMXPmZZ0PTLXR9NhsrOJbe3hUKqD+vqT3rvfh3pMuoX1/JFtXbAIAzcDMrBTj32g4/3q4q3r6T+AejnSvh74hvoP8AkParp08Oloy5+aVlhEmDxhVy+T+FRG0W5dj186rLD4CUY6NrlXz/AOAc/ofwh1zxBNrPiSKK1azlULZs8+DJGvdeOAcNjPWvkL4yaDqS+M/7B1OzCapcNGBAzB/9a5IIIzxhT+C1+ntzZw+GfBVnptt8sQRLeL/dUYz+Q/8AHq/N/VtVbx7+0P4p8QK++w0k3d4GZekdtH5CD8XLkV+bZFmmJznNKlOy9mle/Wzen4XZ8DXhDDUE30/RHznqCJBNqMcSgJCWiVR0wGK8fXFZ/h3R7jxBrdrptns+03kq2sW9sDdIwjXJ7DLDJ9Kmlc/2WzHqwQFu54ya0vhVfNp/xG8NXgxm21Szm5XI+W5jPI7j2r7xL3rHB0Pev2vLm0vPihOLO9t7xYbS3t5GhbIEkSeVIvP91lIr2T/gn3oPhfxd4A+JmkavY3FvqOmRf20mvR3YEMEbJ5UUDRn77GSFz06Y5r5z/aItZLD4na9FKu2U3k8rLuBxvmeQZx7MDjtur0f9gjxbreieOvFGlaaIZ7PWNLS3vobmHzIvJEjksRxgqWOD6tXVCTVfmTsc0Ye0oONr3Pv/AFD9k3w5rHirwzLY+fcaDJZj+2rD7Swmhke3MkUwfrsZhgj19s18u/s3fArRPjN488faN4zj1DS7DS9LNxY38cjwCOY3EkW9sYDqoCEqePmyR0r6rtfiJ4j+3xa7pmYoLO2+xGfyGMM0artw3Y49c9a8Cg+J+oeG77xHbaNAtwupWU1neboi+I2O5mG37uD3PArCtmdS3K3dHo4fKottrQvSf8E7bO28HeFNLvdfb/hYF94gjsNXv7KQtaWVqyPLtSFiVMnlKpDMCdzjPy/LXyf+1V8PfBml3Ivfh/4c8V6bp2jzyaZqd14in+0famEmyK4jwxMaswddhCj5gQO1fTmjfG3xNo3hz7HZXDNHHqkeqDUn3SSpcIgVQZCSuCo+6eSParXxc+LF38V/hvrvhu98M6NokXiSJft2oWVi0cl4yncjBm4+V/m+UnmvN+tKW52Sy2pC9nf8OiPzp0m53rtPf+f/ANevR/hH4qi8OeJlhunmWyvEMEiRsB+8/wCWZbOQVByCP9oV5dNbXGi6rdWl0uy4ikaKVduMMpwcfjyPZq1Jm8+PIYozLgujYIOPvD3/AK1rdp6M5KbV/eV0fXVvp+iJI1x/YNisp5L+UOv8v0rq/A2g33j/AFW403RIrWKW1tWupGfEaYBwiZA++7fKo7nPpXjFh8TF8QaGl7OsNvdKqxSW9suyPcqgbgOcbsZPPXNb/hL9oGXwD4ZurDStG0q81a71GO+nutatvtMYWHBtljRXVlKSDzNxJ+ZuPbyrTqTam2fU/uqVP90kmz1nwT8NfEnj/RLPV9MVIku9SbTbdZI5CTJHnzXLICEWPBBzySpA5r5s+N99Z6L461TTb+3k1K8tmMW3zGhDkDqA+Dk+h5r1yT9qTR18UaHqOm6Heaba2euXmuXdjb3KbHa5tWidUAbABmJkG7HDeteJeKtb0zUrfRp9U01mSSzSCS6aRpTJPF8kkxLZYbjg4JPOea9HCU4QlpueLjq9SpFa2XY801jXLmOSyGlab/ZsqOZJEluvN3gjpxkAVzep6XqWmwpJcwblkXzDHtJ2BuQCfpXrUej6ZeXNutlse3kfJ2Y+6OT+grktY1Jr6a4kLblmkLBOwHYD6CvVce54V9TzORbeZs7Wif8A2as6ejRzKQyy8/jWxf6fHNuOysWawa3bK/Mv91qxaXU0TPTPgZ408PfDP4zeFfFGvaSus6Npt6l7LZs2ASoJjZgASyo+JCoBJ2DHpX7QaH+1LoHxFazEaNpzXMImgd5UkhuVYZ3xOpwykYxnB68V+D0OnpcaXLLG7pLFIBGrN0z1Ga9v/Z3+Pg+GdjdaR4js7q/8OxkzQNaqGms5Tz+7DEfu2PJA+63zDqcVyxa5WDk07n7Ialr0M1gzq+5WXI29Pzr8z/8AgoX4gtV1LQIjOr38ss0mxeXECrtyT7uQB67TVbUP+Ch0tjo89tpOg3F5Kf8AVSX06oAP9tVySR7dfavkHxz481r4geJrrXfEF495fTEH5hgKo4VFX+FF7D6nkkmuT2TjLU15ro1Lm+S64LfvVVf5VWVvlxXJrfy+Y0hbcx5NacOrO6LuWhxLTuacyrIjKfSvSfgjqBkv7+BvvCFCfqGIrydb9WbH8Vem/AuTfqmrn+LyYv8A0JqGj28nb+vU7ef5Hu9u3SryNWZbt92ryNXN1P12OxaVqkVqrI1SK1M1RYV6nRqqK1To1CLTLiNT1aoEanq1bWLLtq33qtI3zVRtW+9VtGqomi2LaNUm75agVqfu+WtUWh+6oZGp2/bUMhqxkbtVaRqlkNVpGrWJlIidqhZqV2+bNRO1bowkxXao2ams3y0xmrQzFZjTGahmqPduqAJN1N3GmZFNZvSgB++kyKZupN3zUrCuP5pN22m7qTd71Irkm6mt7Um6m/8AjtNjuO3UbvWm7qN1IYrfeoplPXFKwBVa7s4bxdsqbvRu4+hqzTW61LXNoxSipqzWgaXr2qeHXUxM13bj+E/6wf416R4X+MEdyyq8uxh1RuCPwrzJ+lULqxhuuWXa/Z04I/GvHxGW0q2sdGeNWwNveou3k9j6dt/iFb3Ea/vev+1T5vGCKjYftmvlL7Rr2knNndLeRL/yzk+R/wAD0NW7f4pXWnp5eoWtxbt0JdePzHFeN/ZtSnNX2PJqTnR0qQa/L7z6H/4J76Q3iT9rDxHrzfNFpmjXBU+jTzhR+kTV+n6/d561+InwF+K3ib4XeM9U1bw1rEmlTzRBZ/3ayRTRqzMqyKwOQCzEYIPvX7EfBvxBrHiz4V+Fta8QpDFrWoadDc3aW6GOMSMoY7VJJA59a/VuIMHUp1I4htcsrJd9EfAZhTkqrqN6M+MP24fjOPF3jRPBNjGYtO8MXHn3kzqQZrxosKoB/gSOXOf4mYY4Xn5NkuftF0qFtq5yW9AK9v8A24Lqyt/2jPE0dicf6HZG5xjH2ko278fLEOa+fJGdtPvZF/1pgdY/qVIH61+i5RThRwNJU1ZNJ/N6s9yjFQpRitFZfjqfYHhn9gG9+I/w28P+I4PGDaVqup2MV3Jp95YiW3i3gMFDKyPwO5J+leb+PP8AgnX8XNNtb1dLg0bxEPIcK1nfeRI5KkACOVQBn3f8a/TjwVp40jwfodkowtvYwQ4/3UAraNfmz4kx8Zy95NX2a/ysfPfXat9TF8G2M+l+EdDsrmPy7i3sYIpV/usqAEcehFaGq3H2XTbqb/nnEzfkpNWa8Q/aj/aE034G+DjFJY3Wra7q0U0On2NujBGIXDPJLgqiLuBP8R6KDXztGnPEVoxgrts5KMZVJqMUfj74gv8A+1NLuJj96533DfN0LsXP6mvM9L8L61rmtQQaVp1zcSyEYZIyAMng5OBj3r7O/ZG+Duh+LJPEeseKV3aXoFvCg+0LhHkIJOQepCgH23VPr3j+ysfE32/w34XmvNOhbyoblYsRfKeeO+DX0vEufxwOJjRoxvKK+Wp9ssL9YTm3ZJndfBf9kvRPBOj6X4m8bzrdasI1mNuzfuk74Cnqfc13Hj749aNftPa27qjIvlDZ0AHQCvmLx/8AtA+I9YuH+1NMilfuNwBXmEPiG61BmnkduuTn3r8nxuOxWYydSvI64ezoO0dWej/EXWLfXGugz70mBVlb0PFfZH7G/wC1T8KdL+DlvoV9d6b4K1bQf9Ev7a5ZLdJCPuzKxxvDjkYyR0PIr86LrUpJJMF9y17T+xrfeF9A+PSajrun6fcLqFi1kLm/iWT7PIDvQruBwW5BP0qcPjI5fSnUmnJLVpOzf3nkY+isVKMnuj7u1r9srStcmez+G/hXxR8SL3kCTQ9MaOz47m8uNkOM/wB1mPt1rm3g/aX+IqvPd3XhX4TadInyKXbV79M+pO2MEegHWu58YftIfCv4d2O3XvF9lpzAYjsoJczye0cMeWPXsK+dfGX/AAUe+H1lcSwaP4Q1bVcEhLnUrgW0Z9yCWYD6qDVYXMs8zSLq5RhI26Ob2+9crOOlheSVmreqX6tHc3n7H/hbxJObr4i+OvE3j+6Yhmiv9Qa3tcj+7FHjA9s13Phv4L/C/wAC27NoHhrRtLxy1ytshfj1d8n8zXxT4w/b48T68h/sK00Xw+h4xZRG9mH/AG1chV/74NeKeIPEXxe+K26aVdd161kO357K9uYueMFIohDj6g1z1OD+Ks2beb42NOH8qle3yVor7z1W6NFXbd/kfov4x+MXw38NXTWt34+0m2uF4+z/AGtOPwBrzTXP2jPh8kjR/wDCa6Syno/2kY5r4af4P/F6TS1uYPBuvT2ShsG20aeJAFOG+RVDcH/Z+leaahe39heS22rte2F1EdskckTgxn0dXwy/iBSl4WZba6xc5Pra1v1t95azSMVaKv8AP/I7r9ry50m5+Ik91o9xb3VhdrDMJrZgUd8EMQR+FeP210NinNSeMriS4tbUPOs6hvldPTFZNjMFXDNX22Hwf9n04YXm5uRJXfWyPm8xq+3q89uiOua+OqaVHby/OoUxD5s8dRXmUkbW9y8TfeBIru7GaNI/lbuDXNeIrUWutf7Lc/nTqP3zzI/D6GKylW5pNxXlflYVe1CNV2Efe71QbG7NDIGTTSXEzO/3j1209elM/ipd21eaQXNTw9cfZtSQdmGK653rgbW42XEUg+XDCu337lyKzkfSZbUvTcew/ftans+5c1VZqcj7lxSR66l0Pt7WE+VGK/KScVXjdUj+7uU1pa2irDKR8uD/ABVkWLMnHysh/h7ivPex8mjUtni/5Z/dPI9QagvbmSRkz82ODVWFXjkZtv8A3z2/+tT7iQb1J+ZWPLVCWpVyjqVyVXaPqK56a4EbKy9+taOqP5jMA3zDgViq6yKyn8a0ZPUvpcHyWLKd1eQfHP4hGHS/+EXtpVeW6KveMvZFOVX6kjn2rs/GvjOHwboMs7sr3jAx28bfxnHU+w718w3189/eS3dy7T3Eshkkdu5P+eK3pRvqzCpK+h9L/sa/tJap8N9Tu/AlzLJL4b8SEQQ26MQLW8YgRumCNof7rAYycHrmv0l0lD4e8YaHeRWt40Fu1wLxLDSbmNAGjGC29jvIYYytfiJZ3ktrIZYpDHLEplV14Kso3KQfUMARX9Bnga6g8QeDdB1NWaVbyxt7nf5hOd0anPWuySurkS1ipdjzvxDoc/iSbxrqEOk39150VpcaetxAUPmKMOEViMHA56ferTvPDH2DxnLdtpO2wU2rWrJp/wBqOQuGCksPLwepxXqCWcKbgF+UnJ+Y9alWwtl5ES8/Ws+UwvbY0IZPlU0/d81V0bbwKkZsVRLPPPHmj+Ntf8W29vYPp1r4PhszPNceY/217pWG1UC4ATbnJJ9BivkRv2qfEOs3PjTR9H+FtzL4vEM9nqOtRL5F1Z2asyJMwbDOVwWG3r1GRX3zeQ/arOWHarrINpV84IPXpXxzD+w14om/aGfxpceMk/4Rf7U8w09JJ/tTwlCogeTfhkBYtgg/dArnVFKr7XW9rb6b32/U0VRuPsntr9/qfP1z+0xqWtarpdlrFlNcCK1YWs3mCaOZtm3c+4BumSTuIAzX1x/wTl8WXnij9nu4S7dG/s/X9QtII4lwkMPml0RB2RQ2AOwxXyB8XvDOheDPGWreGLmwmsltFmtYr3TuSVZsAGJuAcAZKnntivqb/gmr4dv/AA38IfFsV3E0VvJ4qu/s+/qQqpGxK5O351PH416PPGSdn0/Vf5mVJp8z8v1X+Z9L/EbUrrR/CN5d2crwXEbIA8aguAzgHGQR0P4Vwei+LZ9L8cWFtqfiCE6bLZ3LTJdX0M2JFdNpLoqheCeDXr8iLNGyN901mtoNl837iPk5P7pP8K52gi2nc8U8SaxqV0niO7j1y+eC08RWtrbrYykJ9mlEQI+QZONxIPasjVrea1+IF+t89y8FtqKR2n2qO6nLoY1OU2HYBuzlnB5zXv7aekcLIGbbnPyqB/IVz+safGqMS8jf70hrKUTWErW/rt/kfnR+2RbfZ/jE8n/PWyjO76FhXiUb19AftvWxj+JGkTf89NPI/wC+XH+NfPcLba+gwr/cxP0bLpXw8GX4Wq7bt81Z0bGr1u1XM9qDNfT7e4vGS3s133kzLDAnrI5CIPxYgV+hvizw7ofwzXwX4b0dvL1SCxTSw21ij28CL5xBxtLln5Oc9BXyT+yT4N/4Tj49eEbSRA1pYzNq1yD02W67l/8AIzw19p/F3W4brxhLbLJvfQrcrJDG4kVJp/nYnaMhiAvB5wc45r5XiDFPBZbUnF2k1ZfPRfdqfLZ/U9pVo4df4n/Xyf3ngnxw8ZSeD/DvibVWYrBpOnO0UIbO+Zl+U/yAAr8/fh/qEWj/AAv+I91KS9/eaa1tHN0JCqS7fUySHP8Au19Gftj+Kv7F+Gtpp7fLPrGom4lUNz5cIMvJ4yCwjX/gWK8i8WfDKDwv+yrZ+I/P2387jTJ4W/jMsincPcDOa+Z4DoKlhq2Ma+K6XolZfjc+VzKPtIcvRON/Vu/42Ply/YJZ7R90yHC/QYq/8PbdpNaeRPvRRFw3ocgg/gRWPfSboIP9rLfnXtv7Hfwov/jD8U7Tw3YxvF9vVopb/wCyvPFZqEd/Nk2YwpMewEkDc3XtX3mHSlVXNsefUvGDcdykbGf4jePdJGv6pcb9U1O0tbu8OwMFkmjiZ+RtyFbIyMZXmv0q8F/Arwf+xj4P+KV7eXcdz4c1C18u0uby5juL+6KAeSkeznO4u2AAMtXyR8OP2Wde+LWg+P8AxBo729vF4PvprJbWeJjJqtxAWaSKHkAYVQ2SG+9jAwTXt2j/AAFuPjFovhLxLqPjfRPD+l6hetb2el3sEjy3TxkDarhgq7vTaeKWNioP9073OjBck1+8dvl3Pq+TxJrkfiDQdV0m70v/AIVLJbLJeSXFzFFbW1mICXUxn5jKXwAOO5J4wfl39kG8l8P/ABX+JPiuaJb3w+dH1OazhucATW63O+NOeOYsD+dZ3jn9lnXvF1v5+teONA8H266tPpi2OpQTzedNCeSNjheVG4ZGcVyul/DTV/jh8SH+HXhnXLO3TT7SecSeYwiuUiKK23aQTuLDGeB3zXkS5rqVtT16aptSUZdOz28/M+n/AA74y+EHiH4X21noNqlv4A07xhp/2mS9Up500+JiX3YPlq8kaegVcdBTvFmoeNrXRfiy/wAVrezi+H1rp08+j3jrbiMTBj9nFpt+Y/JtzkdelfJ8n7N/j2z8AXniP7BJa6XFrKaHDpUm8XV7ctMIQyR8LsEh2hm6jLA7eSvxS/Z1+Ieg+D9buU8R6J4mfwxb/aNY8M6Trb3d5pUYUknyW+XgdQoXjpnpUe+/sg1RinLn69dX027HIf8ABTLwTouh/Hf+2dHuo3uNV060n1OwjgMf2S5ESqjZzhhLGvUAAGLB5Ir5c0t/tNvgfeUZ2/zr658dfsR/E7+wdRuLzVvD3iG9h0xdRn02HX3udTS3271fy5E3MFHT5gMdK+ONJujZ3iNwy8N8vQg/4iupptHle7GXLF3Op8P6g9nNLGPmVhwv05r3Pwivgi+/Z91O78X6nqeieX4xEMN5o2nx3dwV/sxGKMG5EfLtx/FXz/csbG8WaH7pIZf516b4b+Hfin4m+FYtR0NJNaePWF0a10WHaJXZrQ3TOGZlQKEBBB5+XOe1OMYvVo0nUkorU+oPiV8I/DHiDxBqT29pc6klpLqd1Y+FdHnhsJtSaNbQLHHKBuUASFyAS3ZeMg+ZfFrwBoHh5rXw/aRXmkRHToJ449UnSWaCSUb5IHkUlWZGO0kE+5NZXgP4U/FX4dN4g8U29gbXUtEtITLbXksF5HJb3LEFlVnZJF/dZJU7vlwpJyK0de1W98SLLH4pt1vJrg7riGSIQvDJgA7VUDyyPQAYr0KdK3vM8+VRytFPRHmd94ZttD0u1knuEg1SWQ2sS27YEybGwzKO/bPevAprq8VVO1unK+hr3nVfhTJNrlhfaDrAuktZ45fsOpPskAVgWAbkEbcj+tcL488JXWh6xqAl0i5htRO/l3SIXiKkkggjOBz3xVTi7Exkr6nmsmtXXSP5v9lutH9sXCD9/b7l/vbauyQwTSZDRvj/AGsGpLyFJYVC/Kw/u1hqbkcl9bPp8Cr8jSEsfw4qWO4hube6Qvt/drll6nk1n6lbnybX5V3eXVezbZbXij7xUDc3YA81PMFtB+91TbCzRJ+p+pqtJbMzMx+dv73eq6yP037f96mNNIP4/wDvmkO2o5lCNzSo+9sbtq1WYs/ctR81ZtFGkioi5VtzV6p8A5GfVtWb+ERRg/8AfTV5BGzD2Hevoz4T+G28O6ApmXZd3R82Qd0GMKv4D9anoz6TI6UqmLjNbR1f5HpUH8NXkas63ar0bDbXKfrEWWFapVaqytUqtVamiZOtWEaqivU6PuWki4sto1PVqgRqfurZbF3Llq/3quRt61nWrfMwq6j1SNY7FxHqTd71XX5qlVvlrVGiHbvmqCU/NUjNVaRqtA2MkaqsjVM7VVkatIoxkRO1Qs1Odqhd66ImDYM1MZqRmpjN2qzO4rPTGems1M30mK5Ju+Wm7qZupMmpC4/dupMimbvlpMmgLkmRQvSo91G6gCTIpGamq1G6gVx26jdUTNRuqbFXJd1LUW73p6v2pFEm6kZqFakbpRqVqRSVXdtrVO1V5m+apM5DcikZVdcMoZf7rU3dRuprcyeq1Oz+BfwZj8eX1vL9okS41bxZF4eS22jyzbi3Nxcv65CBlGOK/XfWdT0zwL4Tub+6kSy0nSbMyO7HCxRRpn9AK+Jv2IfhHqmoR+BfGIkhGh6fda5LNDuxJ9peVYomx0KlA4yDkdO9esf8FDvFL+Gf2adXgilKPql1b2TojYZ4t3mSqPrGjA+1fQYuu8zxGHoc11t6Xdn+CufkGMXtsZ7C+ik1+P8AkfnL8RfH03xG8ba14knVoptavpL4xt1SMnbEp91jVAfdayXvlW3ZPyr740X/AIJx+DNe8A6BdtrOtaT4imsIXvLmOZZ4nkKBmxFIrBRk9FxXknxT/wCCfPizwDo2pa3p/iTR9Y0ixhe5nFyr2UyQoCzH/lojEAdPlB9q+5wud4CVqMZWtok0/T09NTshi6NR8qdvI8u8I/tXfFrwWkQ07xxf3EMQAW11VUu4sDt8w3/+P19a/sy/tceNviPZ67feMF0CLR9HaGF7y2glhlmmlPyoqGRlzjbznq2MV+ebIF2kfLnBH419M/sDaZda58b7az8xn0azs7jUrq1/5ZvMAkULMO5G58Z/u1yZ5l9CWDqVKcIxmle9v8u5NaFFRc5w0Xy/E+8vE3x+8J+EPEFhoWp3UkWq3wBihVc9f7xHA/Gvlj9qr9qvQ9QjuPDkVhb6kkMgZblWy0cnqp+nB9RX1J8QP2bPh58Tbw32u+HIZNUxhNStnaC5i/3JEIK18SftXfsOeH/gr4B1fxv4f8TatcBJ7eFNK1NlnBaWZY+JSN/AfPJP3a/GvZYurJRpS1e1tGTgq2ChJckXz+e1/I83+HvxmsPsGqaXua2tbmTzJV6ZOMVr+IPiv4e0Tw7BZ2VuixRk/wAXJZjkn8TXyXqWoX1tCot1ZVJ5Zax9S8QzTWKqbpmcfwbuleTi8rxqn7TEqSv3PbeYcqtY9E8aeNrXWNQZYkXnr7VzbagEj2q23vXDw3h8zzC3z991W0vt3LP8392uf6uoqyPOeJlUk5M6dL/aylm61Ytdb+ybpkb7vSuWkuFaNsy9BWS+sOy7I9zRBsNIvQCnGi5u1iJ11FXkemf8L2sNb/s6z1C1ZryIG1muNoG9QcLyO4r1DwZ4g8NW0eW0ax8/HM00Qkcn6tmvkPVrZdN1JVt3WfDCTc394nPNeo6bq0i2sQ37nwMt7mu2p7TDUlSpTai+l3YywuKlUk+c+oW8ZwMmbTyUQdFSNRj8MVf0340a3orI2n6zeWfltnZHOfKyOQSmdv6V852+vSpHgPtYVLH4gb5tzda8e807qWp6/PGStJH3d8L/ANr2OSNbDXbjyLoRGOGZ5GeORycnJ6oSeOcj3FJ8SPCvgP4r2d7beKfDialf2sJMNx5gLxs2GkfJJOATgAEg9q+CZPEDx7mD+/y17J8NfjJcXPh+eFpfN1LT1Hlb5Cm+An59zcnHY16FHFVY6XPHxFGFP36Z86fHL4Jv8N2ubiwZ7zw+0paByxLW+eisT976147Ch3c19e/tR61C3wxuraPajS3cMhXdnA3AgDPJr5AhuEZ1G5a+loVpVoKU9zxa9tDa0+NN21mXkYrJ8SSec0EvVgMGtzRdPS6uoldlVSR8zVV8WaStilzj+GQgfT1q6sdFI5YO7aOavrhZI0dfSs9WLL/s1Ose2NTu61Jf3jXkqu0SQKFChY1wOKjckq/xUpQttUdzjmkb5eaNwZaYIe8Jt5WjDK23+Ja62xuBJZxN/FjmuNzhv7zU+K5mj+UMRUM78LiFQk21ozs3amLJtauYTVLmP+J6lTWpl67WqD1o46mz9E/FEypDcKvaSufscybCflYcD2rS8eXCJJdMP3TFhn0zXM6brR/1cm3cMfjXBH4TyEb0jPGu77v+3WfcX53ON3/Aai1TWxNGY4/lrF+0Mi5ZtzHpVRXUdyS4uGjm5b5eat+E/CuoeOPEVlpGj27XF/dybFXsg7sx7KvUn+tUtK0+78Qalb2FlA91eXUgjhhj5cse3+PoK+8/gH8FrH4S6G0ty0d14hu1Bu7hORGOohT2Hc9zW1OKbvIUpcqufmv+3x8MYPhb8UvD+kW0zzxL4fglkds/POZHEj47Z44HYV8x7D1DbV/2q/VH/gpR8M9F174a6Z40Nuv9q6PqNtbXN0mQzWcj7GRvYMQw9DX5aeIrH+zdav7XDbYZ3jXdzwD8v6YrWMo35UcEHJp83d/5k+nxG7aVI/3vlwSTMPVVUlufpX75/APR5PDfwS8B6XNdLey2mh2kRuEXAfEY5AOeK/BDwfCbjW0tx/y3guIf++onFfvL+z3qv9sfAr4fXp+9caDZyH6mFa1jJvmj6fr/AJHQ1+6bXdHpKPuap93y14d+0t8StT8C/DW91LQ7e8upbSaNrtrGRY5EgDfPtZuAcVf/AGa/ivqXxR+HWnalq2l32nXEgPlzXyqPPXJ2lSpO7jGT0J6cUk9bHMldNroeyI1SM1V0en7t1MRY3fLT0aqvnKvBZaelwvZlp6BY/Pb9trREsfjS0/yql1AkpVepyRn8+gr6e/Yvj8n4RX52qu7xFqh2r/18sB+WKo/HH4c6P8RvHDaJf6c0t/q2iyS6bqSKM2dxav5nJyPldWUEdxWr+x7sT4OMUXara1qbbfTN09ctGpF1JU+q/VijBxjfyf5r/I923fLUbuaar5ofFdhJBIxrF1Zd0bV5B+1N8fpPgrouk3dr9pWC4uGiuLm1svtPl4QlFI7BmGCe1db8OfiLD8UPAem63HbzWstzAskkc0TRfMRztDYJXPQ96zfU0irq66Hxx+3ZbbPEPhq4/vQzR/kQa+X42+avrb9vO1/0XwzcelxNHu+qE18jQtXtYR/uUfoOVSvh4/P8y/G1X7f+GsyNq0bVl3Zdtqjks3YdzW0tz3os+5/+CcPg3/SPGPi2YBQvkaPbF/YefPt+qvEP+AVq+JtYuNe0TUtbu7grca9qkkkbeWATbq5SFfkJx+6jT5gSPmyTzXa/BLR2+Ev7HdjdNE0OqX+myX+xlwftV8/7pexyu9F9cV554pvLTTb2y0ONP3Wj2arJNu4ACjqc+g/HdX5Hx5i+SnHDw6/pp+LZ8NWqfWMfUn0Wn3f8N+J8M/tYal/wlvxy0PwzA26DTbaCAruztaR/NkB/4BEn/fVWv2kNWMP7N/h3TI22ibxJLIy/3ljhdh+uK4jw3qzePPi94k8TyfOs1xNcRsOm1j5cOP8AtmgP/Aqt/tOXUy/DXwPGdot5dQ1JlXdy7Rqisceg34+tfaZNhfqOWU6PVRSfr1/G5OIpXy6VZ/akvuV7fifMN+23Yvoor7F/4Jv6t4m8H+OLnxLpd/NDolrNDFq2nxuE/tGEpIyRZIIG13D9R6V8cX7BrhvbAr7d/Yct/wCzvhnrl467ftOpEBv9lIlU/rmvXwceaeq6HzNaTjTcke363+1Xffs9Q+HNK0b4bw/2TDqN1qmpX2qr5zzXNzcNJM1tIjFVJSSRRvx2GMVX8I/t9eHvCNnpuneDvC9//Ylpr93qN9Z6lFCZRYzlnCwMGO2RJGyO2Fx7jx/4yfGO4uWtdMtJ1tbK6naJmbaS6gYHXPU+lfPc95Lp8N1c3l4gljJEZVlUjnGSfSu+vh4yV1o/6ZxYbENfEro/Qv4W/tbeErbwL4hsxrnjnTli1+91IagltbTXM0dy5kVH8wMMpnAwOiivEP2ffijpPgf4yeOfHDXWqz6J/ZuoWNncSRr9seS5ZHjdwuFVgYyTjgbhxXy7ovi67tNPukgvI2huDh1Vgd5xxjnrW1pvjiKz8JS6cE2yyzGbevIcEcc+1eFUo1FaSWnQ+go1KVmtm1Zn1xD/AMFBNYk8K6ifEqpqPi231bRrvS7a1tmFoYLVla4DvkhJH/eYJ7sPQ1lXnx6+CvgHW/iF8R/A0/irUvHfi3TLyzh8P6tp4hsdPmusNMzz7QJVDqCBvbvt618bvqQfcdu5v71C3Ctzt+YVrSoyl8Ry1pQu2tL9vPQ+/PFX7a/gDxMfFlhpkC+Hr7UPBsOk6X46h0F21KO7WMrJazBl3+Sx2bXACjnJHBr4y/ag/wCEKu/iadb8AzPJoWqWdtPLC1o9v9jvFjEdxCFcKSuYw4YZB3nFc9bXI+9t+lR6xbf2rp8sI+/jdH/vDp+fSvSnhIum3Hc4lU5Z3Mi0kF/pWPvSQ8f8BNenfBj45X/wwsbjTYdOtr+3kvWvx5kpjcSNZvaYBAPGyTP1X348g8PXQtrrZJ9xvkP0Nad9btp95n+JT/n8xXh03yzsz0NJKz6nvfgf47wWvhTRfBmo6G9xb2tnp9hb39tdqkiXFrdm4gnZWGDGHblAScLxnJw7xl4oa81y/uZmZ5bqZ5pZG7szEsfxJrynwLajXvHnhTTkVM3ms2Fvtf7h3XMeQfYjIP5V9wfHT9k+21bUL3UvAcsfDsZ9DupPKKN1xEzfdzz8jcehAr3KVGVWLlBbHlV60KEkp9bnyHNfRzSM4l3N1C1l6x4zvbCwaD7RIynja7ZGPxrV8SeDLnw9cy2t9b3Gm3o/5d7pPLf8M9R7gkVwupafceY6SIzL/s1hLmjozSMozV1qjBudUe/lZ5bW3bPfyxULTQfxWcf4cVo3Nn9nhYrFtrCkB2sTWMjVWEvprW4WNXg27RgbG7VkNHBGzhd+1hjtS3hlZsLt4qg9vK3Vq5pM1ige1Rukv/fS0iWce7Jcf98mm/Y328vQtie7NUXNNSV7Uryu11/2WpjIyfwf+PChrEdQ1RtZMhyTSCx2fwr0NNZ8RefNtaGzAlKsuQzZwo+gPP4V79Zv89eT/BeFY9P1CQAfNKq7vopP9a9Us3G5a0t7p+kZJSVPDxa3epv27/LV5HFZls9XlY7a49T7CL0LKsKer1AlSp1oNETq5qZHK1XXFTJQaJllHp+4tUSMKkyK1RVyza53tWglZtq3zt9Kvo1UjaGxaRvSpN1QI1O84Vsi0SM1V3apGcMtQO9XqNkcjVUkap5G+WqkjVrFGEiF2qFn9ac7VCzV0I55MduqNm+akZqY707Eiu/embqazU1mFJiuOZhSbvSmbqTJqSSTdSbqj3Ub6AH7ttLuqLdRv70ASb6Mio91IzUASbqTJqNmo3UFXJMmnK+1uKh3ml3e9AXLCvSs4qvu+Wl3VLRVyRmqGRd1LupjNSsJsi20L1pWams3y5oM2fp5+wvt/wCGfvD+P+el0T9TO1eVf8FFL6TWvFvwi8IN8tpeaoLmU+ubi3t8Eem24evBvgF+2hrP7Pdquj6hpq+IvChkMi2ySiK6syxJbymPysrHnY5GDnB7V6b+0V8bPht+0t4Z8O+IfBvizTtL8ZeG7gzxaR4iY2M8yHbIVQvhXYSRRuNpIbaVyM5r6DL8DWw+Ip16kfcadnuldO1+2/U/JsRQlRx85S2bevrc/QmCNYIY40GEVQoHsOK8t/ag8N+IvGXwP8V6D4Wsf7Q1bU7b7IsPnLEfLdgJSGYgZCbsA9TxVn4C/HDQ/jt4Ds9d0m4RL1FWLUNPZv31ncADcjr1APUHowIIr0zNfOL2mFrpyXvRez7o8GLlSmnbVH4u+NPgv8Q/CLPJrHgLxFYx5/1q6e1xH/31B5gA+uK+kf8AgmDam4+IPxBu3Ta9rplnblX4dGaadiCpwy8KOoFfofwWxjNV4dPtraeWeK2iinlAEkiIAz46ZIGTj3r6PFcQVMZhp4edNLmtqn5rodVTGSq03Brf/O5br5C/4KVaybL4Q+G9PHTUNejVh7Rwyyj/AMeRa+uyetfCX/BUbVPL074Zacsn7yS/vLkx99qwbM/QGQD/AIFXnZLT9pj6S8/0IwV/bR+f5H5yJIZlurY/eikJFeMeILqS28Q3Uas33jha9pS3EfiK4H3UlXNeIeLCk3iW9K/dEpAZa+wztr6vGL6SaPWxTfJ8whvrhWYvI3+6vSur8I6xYzFtO1G2R/tRKi8frb8Z3DvngKAPU5riI2K8bqV7g/dVdzGvi3QpSWsTzW7q1z1i48IwWFjpEmoXona6tzNcx2fz+W+MrGCMktgEnFeZ3XiTy4fscCH7OcOI+5zyNx+mM1s+F5L+S1vGW6dPstvJ5Tt/yxLDBK+hxkZ6gMcVznh/TRqczxxxTNPjK+XGzjHvgHH16V5dalGhpFHO+Zv3mTW+sz6tdFJolXdgFl7Af/qxXe2GqBURFbpXJf2W+mv5MkTRN/ear1srpyvbjdXiYj3mejQvTO7ttQ2qu5utPW8YrkN82a5FNVMKqv51cTWAv8X3q890mekqy6mpeag+373zCtD4c+Ib+z8ZWUVmjTzyhgUWPfx64yOnvXLyX4uG2rzXUfDewuLbWp9fZkgsrEbS7xhw7HkqAfatowsrWOStUbjZE37Rviy58Sar/ZMCs8EMnnTv6vjgcZHH1NeIPYSRtzAvH+zj+Vega58SrDVNbvbkwJtllJDD0qG18SaTcSfNEn+6a+mp0YxgkmePUqXeqOMtb42bqdkiYOdySf41Y1jXP7ShcbWZj/er0GO20DUI2zEiuTxtps3w/wBIukVo59jHqqtWrozatcyjOCd7WPGi7Ku07lpGfeuDXr8nwZFz/wAet+nJwFeofEP7PXirw/bxSPYLO0sQnXypAcRnoSOMZ9Kh0ai6E81Nv4jyNvu80i10Wp+DdV0tyt1ptzF/tNEcfn0rIazK8FWWsmmt0a8vZlVe1S3G1fLK/exzTvITuxpDahuki/jUh7OXQt2KxzbVZguf71aFxpUajI2MtYX2WVeVOf8AdNOa4uFGCWqlJE8sluj72+IuqfaJJ2XoZPur7Vx9hciRPcfxVY8VX5kuEA+bIz+dZVgypyflzXmxjpY6EbayBUbP3hTN0lw8ccaM8rNiONOrknAA9znArMe8LMv93OBWt4fuDZ61p1yW+aK4hl+gWRW/pXVSpuo7dD0sHg54uaUdurPsHwL8B7r4LI13cXjJ4mlsUnluElgjittwY+WvmqS3IGduCa67WPiJdv8ADHwvqdnrNnFql1PYrevGyElJHCSYXnrnjivf/FWk2muabavcwQzq0SMPMhWTsD/EDXn/APwh+mW1x5kVnao2QSy2iDODkDOO1dVaKvofPqUnJp91+D2PmL9pqHVda+BXxk0y51u+1M6S0SpHIIjmPCTAkKgOc+navzqh8M6R4s8XXR1TVX08XUFvPbrHGHaVnUAgDB5+XPFftR4s8MRa94b1yyd2231pNFIqqo37kI545r8a/h7Lqdj4s01rHTre+v4tJktSlxL5SoY5NjMGweRjHSvExrlTpSnB2aT7Lz3enQ3wii6/LPW9v8uhJr/w90T4e694dSz1Oe71Oe5HmW8zLkRlWG7AAI545r9av2V7i8vP2T/h2bCSNL//AIR2GOB5uUDqm1d3tkV+WHjq+1W6k099RstHs3j1C1kLWs5luJMsVAztHA71+pX7GLH/AIZd+Guf+gRH/M1OVSq1KHNWd5dXdP8ALTqduNjCLcYKyv8Ap5nmXx01rx/8CvAela9fxWvjPVLyZRr32a22WojAJb90zE7Tjbu5x1rd/Zs+KXxS+K/jjS9U1zwlpWkeAzpbyWdxpl4JEhYldisnBDlc8bcKF969F/aG+BqfHjwXPof9pLo10XRoNQjjJkj2tlhwRuVhwQeKq/su/s5Qfs2+EtR0lNW/tm61C6N3c3PleUN2AoCrk4AUAfXmvRpUY03K3V336nAqznfn6baHuKPUqt8tVUb5ak3fLXQYnnviTxNrTeNrrSLGWRYIYIJitvbQyHDlgSzSOAF47ZNUU8f6n/wpx9cF1Ypr0MhWRvl2YW42N8uf7v613eseGNO1x995Z21w2AN00Qc8HI6+lVofAei27Zh02wQ4wdtonTOSOnrU8o03ax5j4qutWj164vpdXe6k8M6pYzRqkCAm3uBskB2jJG1iMHqK0P2SLqOT4a6ukMqvBF4l1mOJFZSEVb6UADHIGBxnmvQPFqWmi+Hdc1W4aOKCGzknnfyl5VEJGT3xjj0rwv8A4J06gus/sw6Nqh2/ar7UNQnuG2jLSNcuxyepPPephRSqSqrsl+I1JuLj2/Wx9SI1YvjzUNe0/wAI6lceGNNt9X15Yj9js7qfyopHPQM+DtHqcH6Vqo1P37q3MT4m/aQ+MQ+C9zoOheP/AAonjDTtUBvprdVMlvHMpGyON2AGd54DEcV6B+z/APE7xx8TvEXiS48U/D688D6Xa2tvHpiTyq0bq2SwXbwTgKSe3AqP9sH9mXxJ+0Bp+mR+HNattGuLectdJeySSW88QU7fkUjDBsHIxxXffAn4V3vwb+E+k+Fb/VJNburNSZr+SR3MjsdzY3MWABOAM8CuSlR9jFxTb1b1d9/0Or2vOm5JJ7aL+tT56/butd3gnSLj/nlqIH/fSkV8TRud1fe37b1ibn4SzzBf9TewSf8AjwFfA6N82K93BP8AdteZ9pk8v9nt5/5F+F2211fgHwpN468X6H4chBMmr30FjgddsjgSEf7se9v+A1yMLGvqD/gn74N/4Sb9oC11KWMva+HtPm1Bn7CZ/wBzFn/gLTH/AID9K627e921+49yrW9hRlUfRN/cfYPxn1yc+OPDfgqz8tdDs7b+0ruHZ8wMG0QAODgDcVO3HO2vk39pDWJ9H+GvjrUbgvDcamosbdll5DSsIkIK4PfOOvUZxXu2oeIn8SeKvGviMK8iSXv9l2uFx+6iPzEZ7bjXxz+3V4we10Xw9oNu/wC+upZ7+ReuVjXYn/kR0I/3a/BM1qyzDiWlhYaqLV/lq/8AI+AwyccK5veV395498ILBbfRbq8Vdv2u4Yr/ALi/KuPaqX7Uc32Xwn8PbJj87Wmp3wXsolvlAPrysVdb4RsU0XRNOsx8ot4lU/gOa87/AGspAmseCrXJ8y18JaWrg9mk8+ZvxO4Zr9nl7tGyPpM1h7DLaVHzV/ud/wAT5/mbfIxr7Z/Zt/ac1T4U/CGXw5aeFrbVJWJubeZpSkbGSRml8/Ck7QCoVVzu28kV8TR7WuED/cyM/TPNfpF+zv8AB34c6x8JdE1bUtUuLO7trCG61i3ku1jSNwCem3JDYUbQRtHvTw1tWz4Oq2o6IwPiN8XvDd/oviaPRrXfqOqkS6dNfaQsT6U0irHdLEcksGReGxwzHHFWfD/xs+HMOlwRXfhKSy1m106zs49bh02O4EZihcee0ZzueOSTcBjLhumRXaXPwu+Dty2o60/iNp1kV4Y7a2u1BhJA2tGpBORk5Lce1YHhn4XfDi1m8X6Pq2pNFZw6aLrTtbkn3gTb8EiJMCUlTkJ1G33rtdmtTgjdacv9IyLP4/8AwjmiaDxD4WutckVEs7jW00HyDeq0atPdeSo/du00aAJ1CsT0r5e+IWvWvifxhcalpVhHbwXgWU21naPEiTMWLKFbJJGQNw+VuwFfo14S/Z4+BOoaJ4auJdcXUZZbd2nd9Xa3SRguQ7Rbh5YU9UHP1qjefAT4RaTL4UlsfENvp0upER3DyXbXLzZYAlDkrACM4Jx9M1g43dk39xrzSi78p+a80Jhk2To9vL/dkUj9DSopj+b/AMeWv0M8Qfsr/Bj/AIWZqXh+XxhtspLMXEdh/aDfaUO5AWNyxKsPmICZ3Dr06VdS/Yt+CGhreKniPXNW3Wcl7b3Ftq6xog+1CFUZO7KGGc/e2EnrVXUWXGbau4nwXa3MXRvlY/lWjHIsb52qwr7+1r/gnV8Ko7nV4LbxTr1g8MK/ZHfUIJfMco7Myqynf90fL07iqMP/AATb8FPNevb/ABE1u9t4o55Iks1tDJmMouxsxH5gxOcD0xXTHEJbkvXofm34ktRY6s0kP+qlO4be2eo/OtdZBqGlxT+mI39j2NewftDfBXw54R03wWvhDUPEWuajrmivr81rrFtbRvbW6g5VREATICDleeF45rwjw/qQR2tpG/cXAAPpz0NeFXiudyjsd1GV1Y7L4VpI/wASvB8UbbZxr1htYrnBFyh6fTNfrd4m1j/R54b2zTUYDnO5d/APHOQw/OvyB8N62PCPjDRtcKNOul31vetGvWRYpA5A9yAce9fqk/iyHWvstxZMt3ZXdolxFcJyMNhwfyNfUZOo1ack90zws6bjySWzv+hheIvD3gfxJYraarAsCSziIx3EpwgY4/5a5x6jHWvnrVP2dfDniTXdcg8PXF5pa2F9JZDbIJYpth4cB/uhlwcDj0r6f1BdP+x3U06efBjOzyml64Ayqgn1/lXL6K0UereI32JFENR2LHGuAm2FFxjt06V7ro05ytJX06/LqfORrTprmg7en+R8l+Ov2VPE2l26tZ32m6kkmMMd1uRn1GGrw3xV8LfE3hi48i70vzHOT/obGbChim44UELuHUivun4jeMH8xY4H2rGwwq9D9PeuV8Va3fXFik8EsNxPsbzUjUAnY+5Qe/Hmcgde9ePisDTSTpr8T18Ljqt37R3+R8L6l4P1nT+bjTZolyBuZl7/AI1j3Gn3cLfvIGiX/ax/jX1bqniCaZVF1aLcW7ASRyRqrgjHRgcYYd6zG8RaFvzc2EyrHwP9BSTHtjPP8PSvJqYDX3T16eMfU+XYoZ5LpLeKN57iT5VhhXez/QLkmr1/o97peoPY3Fqy3UZAkRGD7CRnBIOMjuM8V7zdJDePKtnrP2dGGCLa0W2kIxjll55PpVF/D+l6TGrNE0s55DKvyD3z3rm+p8rtJnSsRdaHkPhzwxd+INWWxRrWycKXkkv5fKjhRRlndsHCgdTiorzRZrDWL/T5JbVprOUpvhfzUkwfvRkY3KRgg45BFdFoetmG8164Kb9NuriO0njVRvNuJN0oVsZUlB1Xmt24+Gd1r0l5rOi2Mx0DfLfK1oo32tushjg3BjuKkYLNtOOd2BzXnScYzs9UejTi5JNvU6fSdNg02OYwRCJbiUzuo4G4gZx7Vu2f36yUkfd8+3f32+tXrOQ71rWVrWR+rYWCpwjFdDorf5etX1cbayLdiyrlttaMf3a4ep7cWWlf0qVGqulSq4oNUT7qlRxVZWFTL1oLTLSOKfvPaoY/Sn1qjRMtWr/vP73FX0as22+WT8Kvo1UjWL0LKMelLTUYVIrCtomiYN8q5qJ2qVzuWq0jVYMikaqkjetTu1VJm/2q1iYSZC7etQs1PdqgZvWuiJhIVmqNmpWYUxmpkXBmpjNTc0jMe9Jk3HbqbvNIzUypC4/dRupmTSbqBDmakyaYz0m6gVyXdSb6j3fNQ1Ax+6jfUe6k30AS76XfUORRu+X71AE++hXqFnpN9DHzFjIpjNTFehm+WoGDNTHakZqjd6a3JbOe1bdfagsHy7M8/Qdc1g3OoLr2sRWVkippNp8zf9NCvOT+PSr3iJ5YWeC13NcXOdzf3Ez/ADNN02wTSdFuH/jOE3epNftVCny0oU1skr/JbH55iJOpUl5s3/CnxA17wXq0Wr+HNcv9B1WMbRdWE5jYr/dYcq689HUj8a948I/8FGvjL4V8qPUL/R/FdvGfmXU9P8qVx/11hYAH32H6V8oJcFm4q1HMFXn71efWweHxWtWCf5/fuefOnCp8SP0R8J/8FWrSbavib4d3UD55m0XUI51/75lEbfhXt/hL/goP8EvFARbnxPJ4blYfd160ktV+nmEFP/Hq/IeNTup2/wCbhmX128V5FXh7CVF7qcfR/wCdzklg6Ulpofst4p/bR+CvhTSnvpviLoV/8uY7XSbxb24mPYJFHuYk/wD66/NT9ob9oPUP2kvif/b0lo+laHp8JtNK0+Vg0kcZO53kKkr5jsFJAyFCqATzXhryKiny9qtJ/CvH4nFbGhoIrZ2b73Su7KsloYKt7RO78+hrh8PGjK6Of8WalJpsMs6NtfYRurxCRjNdSyM2SSSTXrXxImKWOPXivKEj+ZvrXz+eycsRydEZYp3kkLsLtgVZS3S3jZ3+Wkt1Kvk024ha5fMj7U614UY2VziPU/gb8Obr4oTXum2lwlgko+e5miMiY6Y2qQfXvXotx+yd4i8NXTzaHeWN3KOA+mXzW0rAdjG/H5k1V/Zf+Ifhn4YXzvruoJo32hQsNzNEzxg9TuKg469+K+qNP8eaf4t2zaff+HfFEIz+8sLlfMz6YBzn8K+axzcqju/uN8LiXRbvCMl2krnwr4++HPinwJpc2oarYagLbzPme9ZJE3E9nUk5+nFecw62/VFZP9lmzX3x+1BoNvrXwVvb6WL+zbex/eC0LY3MO59fYV+fECHbirwtCFSNp6l163tZKcIqK7Lb8T0fwT4D1n4iRPJp1zo6yRn95HeXwhkQDqzZUgL75+gre/4UD4uWTyytg82DJ5cNyXwo7k7QBnsOtcVoMgt7FEdQyk7vmX7p9RW9YeItR0eRZNPv7i1wQf3chwSOmVOQfXkU54andxgdMcHKpBSjPXtY3rf4FeMLZ1W7svso48xtykoCM+uBgdzXGePvGUWhaY/hfRrzzYsn7XeRyEo5PVVI4PufwFdZ4g+MfirXPDM+iXt+j2cxzM6xbJZO+GYHoe4xz9K8SuVSZWG3awJrOOHs7s4MRSnQS5nqyktlLN/qisv+yrDP5U2SG5tXxJHJGf8AaBFNeMo3FTDULj5QZXbH95q2sjyxYNWubdvkkIrQt/GF9Ay/vWqkl9837yCGVf8AbX+oqWNtNmb97byRKf4oXz+jVSb6MGzpLP4nX9synPTn71dR/wAL4v7++8+6lf7qxDa3RVGAPpXmbabaScw3e30WaMj9RR/wjt3IoMAS6H/TGQHH4da0VSotiLRPdtK+PUHk4uHS4yOVkUf1qSb4jeBNbVhqGk2/mMfvxqAa+eJrOe3ZlkikRhwdymoOa0+sz2ZPs10PomTwz8N9e2fZbqSzY9Vds1SvvgJpV9tbStehfcMhZOPwrweO4lj5V2BrRtPE2pWZHl3Tr/wKl7WnL4ojSmtpHpmrfs4+LLFS9rZrfpjIa0kD/wCFcJqvg3WtDkZL2zuLVh/z2jK/zrY0X41eJNFZfJv5FA/usa9Y8L/thalap5GsadY6vAw2sl5ADkfXFHLRls7D9pVj0udbrD/aLhcfwjBqm9ztVY0+Zj1WorzUBNcNHD87927CnW8ax8/xHq1efToubufRYPAzxUr7R7l22QR/M33v5VZeYxwvIv3lUkfgM1TDlal3bo2X1Uj9K9SMVFWR97QpU8PFQpqyR+wdreC98GaLcfe82yhb80FeKfHf4yWXwb8NwanctZq9xdJbr9unMUSburMQCQBXoHhXxAY/gL4a1cQSXjR6LDN5MPLybY87V9zjAr45+NHxS0+bwXby/Ezw/f6LpHiiVVt7OZUF9aD7xYncQCoGSOuOMV5uMrKlJXTd3bRX/pH5NOlJ16kYte63u7ddvVn0d8Jvi7ovxc8JJqmmXFs8rI3m28Mok2dRnj+E4yCeor8jdP0e3v8A4jRWVzZPe23m6irIk/khALhvmZgR8o7j9K+7/wBnv48fDy+8caD8Pfh9pGpadpf2SeY3l1Zsj3jKB8xY9Qc5LHvgV8MW2nW2ofF23tLoMbZ9Q1NHhZionCzufLb2Pcd+9eZj5Woyd7WT/wDSX5o2oRX1qLS0f+ZF4+Xw1pOq6Pp+i6TZk3V1DPFqNvN5h2iQBl7nk+9fq7+xswh/Ze+GysRu/siM/gcmvyl+Lml22n+MvChWxsdM1GQM1za2T7kQKw8vJAGSRntX6OfBHxFrOj/Bb4SaJp0jp9o8KQ3RS3to5JWI2g4MjhQAG5rLK3/skZJt37u/Vre77dNOp04z+JKL79PS59UJMjdHWpluo/7615D4f8aalceDPF8txdWq61pc1zDas2wfdQNHuUEjPPOKzbbxZr7zecdeZ/N8Of2xFGltHjeBggcZKgnPWvVvI860V91/wue6x3CvwrbsVMrV5t8KdYvdVtpZb/UZLqWWGOZUmnt3IDDJwkYDKM/3smvRFatFe2pMtHYsK1cT8YPipY/CPwe+t3r2y/vo4F+1S+VGpdtuWbBIUdziurvrz7DYz3BR5fKjaTZHy5wM4A9TXyb8Xvi7p1x8PYr/AOJfh7UfDnhzxTKLKCwv1jF9b5yS3DEDCjfg847dqwrVlRSunq0tFff9BwhKo2otaa6u39XOw+NHxs0nx9+xv8RfEWi3tu0j6HdQlbecSbGYGPII7HqD3FcZ/wAEu/En274I+IdEYj/iUa/OsaDtHKqyj9WavGPif8cPhbqHwB8a/Dj4a2V9b2troTXUtzdWbxPeETopcswG4c5Ld+gqt/wSv8eLpvxP8ZeFJnwurWS3sCt3kgcq/wCOyRP++a6ab1a8v+CVGPvSst1+TP06V6ekg7tVdWrzvxD4s1pfGV7pOnpG0VtFDMVWyM7neG+828BRlevNPXoc+nU9LkYetZOpXSojAuB/vNXCzePtT/4V14e1yC3tlv8AULq2trpHyY4/MfY5HP8ACelee+J/HHiqNNcjGpW/m2GuQ6SzWtosfyvtbduZiFOJMc9OtZybRtFK9v66FL9rqzW/+BviWRPm8lVl/wC+WBr85Vb95X6SePtLk1r9nXxklzfpqM4tLgNIt2tzhhzguiquR6AcV+a0bb1VvUA/mK9TAv3Wj67J5e5KK7/oaMLfNX31+xHYr8Of2c/iF8Q7hAk2ozyW9s7cHybdSg/AzNMa+AI7gW6PLt3+Whk2+u0Zx+Nfoj8eLc/BX9izwh4JjYJezWlvDdY4zI43zMfqzMTXXWdoPz/4f/IrPsQ6eD9mt5tL+vwPh34gfFjxDo+tPNpeuX9huPmOlvOdhJGT8hyvfk4ryrVvFWsfEzxnoza9qM2rXkUaRNNNtBCKfNIwoA6hM8c7uad4z1A3l3cS/eVVaT+iiq3wz0str2o3r/N9nQQK3+02N38q+WpYejLE+25Fzd7K/wB+542ApupVp0ul/wAFqet27ja2a+cvjZqk2pfEDVzNO87RMkAZ2JwqRqFAz2HYdq+ibNtzqPcV8s/EK6+2eLtZl3bt13N+jFf6V69V+6kfRcRS9ynD1f5HOW675Nu3czAgD3I4/Wv1Rs7H4F2um29ldxTSvDZww+ZZxzoCygZZWznd2J6elfmB4TjWbxFpytEJw1xH+7LEb/nXIyORkZFfp81z8DdVgQTSzWEsVvtVI2mEhbdkklgQSBwPbNaYde62fn9dNpWIrB/gpcSW8k8Etm8J89YX86QBgy/L/ecEA8McDcaz49T+HMHxC8OapbWVq/h6a7LapY6h50kccbbgSEbAwOCMd+2BVjRbb4K6pqG2W9vtLUFiZHu3IcZZVViRheAjE+rYrUktvhD/AMI9eR2M+mrcFYQj31zmYDBEjLv4V884APbtXTf1OTlelkb3ge6+AUeia8dRgje9mvlaH+2IgHKBhgRGMECLr1+YD71bPjO++BMmia3DY3Gn2d01xGbc6TB5lzswu5YUbClR82XPB71wlv4M+D7XKqPGXlW/myhVW7ByAoKAEjjBzknqeBxUFj4b+Es19Pt8QyXF1CIwrXV6qJjKl3CgDIIJG3/Z4oVr3uxSWluU2vEGk/s0axfeGYNRuvDFxrIsvLXTdZvZIreScsgLXTrkCTZv2Jj72cZArU1PwT8GbrW4dR0rWfD11pw0+4jg0rUtZaz+1X6v+4E7hS0cOwEbgD24Nee6l8L/AIQzeIVI8eW76uIPtBf7dHiACNhgg8BGbByQWHSqnhn4O+FdS0rSzqHi1FvJbYzT/Zru1MW8HDIm8hsRj5mZvvD7vPFZ9W7s0S20O58MfDn4Bah448VWs/it30aG3doEe5e2htD/ABtFc7gZzyQu3oF5610EPwP+BFnpW/TvFFzBKdGa/Zn8TPFsYDiSYrICN3Qxr8vtXhvxF+FfgzQfB99qGl+NW1fUrFBJ9maOHy5vmTdsIO7JEnH+6c1Fa/s76H431zx7bW/iCz0C10TUreztobiAXEkgeOOQydQSMvtBHO5SD0qHfdM0tdWa/r+mcvpvwv8AB+ofDWw8Ra5qVxpGt3WjjVo9bkvnjtbKQXHlvaLEh3DZG3zAAbt+cdcfM/xK8BTfDnxhPpbzwXUIhhu7W5tZA8c1vKu5CuOmCCuDyCtfXp/ZghvL/wAR2mpeJ00n+zdWWC0upEWWO6tvJTDrGjgq5lk2E54CHIrgv2iv2VbnwX4HvPFuma7b6vZaWIPtcfkbJf3uDJIpDYMak8cZbnnjnlqK5rF21PnSGYXSKwb94RkN/tD/ABr7T/Yq+Ilxrfg/UfC0jebdaKPMt1b75tZCcAeytlcdhivhixc27tE3y85VvQ16x8DfiRL8K/iJpHiZG2WsMvkagn9+1lwsv/fOA4/3PeunLcT9WrpvZ6MMXQ+tUJU1vuvU+9vHV5JY2ys9veJPNsZUt2IxlgDuCkMQe2OQa8v1z4nS6VceI9PhX55dUuDuTnjOMj6Y/Ouy+JniBvEC3kiSrLAxjl2q/lpJGDlSGCnGODkCvD5tl1468QpIr7BfOAv+9tb+tfeX5p28n+h8LTjaLudv4D8JP4iSS9vt7IFPmO+eAe9bfjDVdGtvNQ2sl7E0hEc0PByBCM4x9OelQfEm+k8E/Cmy09pfstxqjbmVGx8nXBPXGOteWedewx2bW7XjEHzf9JbIKeSMqp/iXK559658RFaI6KF3eRmQ6fPb3VwsUW+KQnh1zjr1qb+xWkjzLYdejLHzXbabqTyRs7QI2R825a1rbVlaFma3Tjj7vTiuHWOjO1SvseZW/huJPnjtfnxncy8jPHbrXLfEK3Ph/wALzuif6ZJ+5hRVyS7HAAAySSTxjmvW9Q1ZZHYIu3uFVa8Z+Ll5fapJAlk7QXFvKk0Tx8FHU7lYe6kAj/drw8RN8x69GKseN/2HcWy2Wl7JEcTYmbaRsdjsVWz0JAPFfWPhf4GtqDadoOj2byWduILybfdtD5LMfLY71BbBj8zK9G6Hg14J8IfC+s+JviQv9uypcJv8+SaaXq4O4NjgbuTyem419r+G777LqWo3FvPCsEVxZQlvM2AgNzyOD97p3r5qr/FSR6CqXqRinseA/HTwZp3gD4o6po2kxPBpkcUE8EbyF9iupyATyRlSRn+9XIWeNy161+1lZm3+K1vOfu3GkW+Pqjyqf5ivJLVhvWuzeFz9awFRzowk3fRG7a/drRTAWsy3Py1fRt1cfU+iiyfduXFSL71CrVMrbaDVMevapkbb0qFWqRW3LVlplhHNPVj1qFGqRWq0WWLZj5n3qvowrNt2HmLV9GFVE1i9C4j/AC1LuFVUbctSLWqNEWNxZeKrSNtqTdtWoHbNaIbIZG3f7NVJGG6rEme9U5mreKMJELtULU92qF2+atUYNiM1MZhQzCmM1VYzO68J6homg+DbrUNV0bS9Sc6gIvO1JSRHGI9xwQeOeTWd4u+Ivhu80e4ttB0nww9xJtU3Wmxl5IdxxwSeDj2rI8QXEMPwrlNzA1xB9tkZo06viEDFeZaHqFvqFmzW+nNYRiaNfmn87POT831zxXmVub2qs9D84xOJrf2i4KbtzJb+h2vm0vmVAz0qsa77n6ImTbvekZqjyaRmoBsczUitTGak5p2Fck3LQz/LTN3vSM3y0ILi+ZRu96YzUm6qC5LupPMpm5qTdSsFyTzKTdTN1J/FQ0FybdRuqLdTl5qR3F3VDcTJDC8kjbUjG4/QVK33sCuF+IHipH26RZfOgIM0i/xt6fQV7WW4F4qfNL4Fv/l8zz8bi44anrv0G2+sLcXk8m3O4/kB0FT+IboQ6fBD91mHmFfr0rO0OwRlgh/iY7pG9AKr+ILw3107D5UzgfSv1HmcKbufDuTs2ytZyFnyP++WrXt4y3zblrGt3VF+706tWlZ3Abdlfk/u1zUzGJsW8fy53bqjuY9qN83X+GprdmaPcPlH99qzry4kkdkh27V+9I/QfT1rok7IvoVG3Lcbm7n7vpXSWBCWaru681y9upkuVTdvYn73TbXXxsiQogXtxW2F1uwitTzr4lsP3Sbu+dteeeTXZ/EC587VlQfNtFco+F4r88zRqeJkedX1myu2E5qTTbJtQukV9yxZy230HanQ232qTLfcHWuktrdNK0qW9lXZuG2FK8+FFzi30RzqDkMkbTr24aG9Z0ij4D+YYwD1PzcUR+D9MkuFuLG/uIpVO5ZIZVc59QwO79a5MNrNuzyRTsoJJ2tg9fYiobfVNQguM+VDK+Rn90oz+IAr5WrRqczbT1OOSd9Udb4w8Qa81hFot34r1PVrIN5n2K5uWZB7kFiT7ZrAt7Xaq1q6lfz+IJopp7OzsliXakFlFsQZ7k5JJ96RIwi5r1cPSdKneaOqEdNS2sKwxKFf5sD+GhZivB/76qNZF705nXqK8Vybdz0oS5dmJcN+6c+1cNuVi2fvZNdzv9O9ZGoaDFc7pLdlgl9Ox/wrVVL6MxxcZ1oq3Q5h0+aoXUbqu3NnPbvtkRlaqrRndytN2PDcWtGRtkU1mp7Kaay7qRILIy9Gp32hv723/aWotvajbQBZS+nRsiZ1/wCBGrjaxcSw7JTHOv8A00iUn8+DWYuKduHaq5mSy4k1mzfvrTjuYXIP5HIpXg0yY/u7ie3X/ptGH/VaotSUrjsaq+G/tCg2t9Z3BI4Tzdj/AJNioJ/Duo2vL2c2P7yLvH5jNZ7VLb3k9t/qZ5If+ubkfyo93sGp9Q20aWybVX6t61aSSs+2uFuIUkRtysAwb2NWEeu1LQ/WYKMEoxWheSSpo5PnxVBXNTxv8y07m9z9TPgHfm8/Zt8Bylvm/syNT/wEYrxD9sT4beIvid8P57Xw3YJqmpQupis7iKMpJubDFGbBRwOhz+Feofsw332j9mfwoN3+qjki/wC+XIrpmcbua46+sj8mx0L4uqv7z/M+d/2J/hp8QPh34Xu7Xx7EtuqMsOmWbtDI9rAowRuQZ5POMnivz28cWog+Ml7bSWU16LXxNqsItoH8t3zKzLtbIx2PUV+y0L/OuPWvxp/aeim0P4xeOVhd4Xi8TXTK6MVYb0VuCOnWvMrU3UXLfv8AirfqRGratGUl0/Joi+KVla2eueErmLTItJu7gyNcQJL5spwVCl27nFfq3+z94fsPEH7PHw2F5a21wo8P2i/6REJODGOOe1fifpV5Lda9ZSSyu7tOg3yMWP3vUkmv20/ZPuvtP7Nnw3k3dNDtlP4LijB4d4aj7Jyu1/m31b2vbc6q9RVFKSVrtfkd3D8PdDh2tFpthE6/dK2icZGD271tposKshj2RNHEIV2RKML/AHRx09ulSo+anVq7TzyLT9HttPmaWGONXYYZkiVCfqQAa1FeqyvUitQBYVq8I/bD+G/iP4ofCu807wzZR6pqishis7mNHjkywDFWbBRwOQwP4Gvclan+ZSauRKPMrH55+J/hz49+H/7B/jqz+IECQXqS2sOnW+2MyWtms8a+WXQAnJBbkn73WvkX9nP4mt8I/jt4c8SF9lvZ6iVuvmxm3YmOXPsFbd/wCv1G/b4uI4f2UfHG/wDiS3jXvlmnQD9a/GmaZW8QTr/A10ykezOQf0NQnaZvRm/aNvyP6HrW5juYUmhdXikUSRuvdSMg/lWTrHhXTNcuGmu7O3lcgAu8fJ29OQR07V5/+yz4iuPFP7O/w71S7dnurjRbfzHbqSq7c/jivVq6LWdiKkVGTRzdv8N9BtvKEWl2apGysE8rgbTuXAzgEHkcdatt4eghkumjSGL7VL50+yBf3j4xubOcnAAzWzu20yTDUpLQzjuee/FbT0/4Vr4jtIl2pJYzDaqgD7p7DFfkZZuVtoN33vLXP5Cv2L8cW32rw7qUP/PS3lXb9VNfjrMv2e5li/55SNH/AN8kj+ldmDlZyXofVZNK3OvQ9Q/Z48Ef8LI+N3gnw6yLJDd6rFJOrLn9xCfPk/NYtv8AwKvpH/gpF8QheeJtM0SNx5VtH5zIvqc4/SsX/gmp4SF/8SPFfi64X/RtA0n7LE7Lws9y3zc+ojhz9H968I/a28Zt4u+LGuXpb90Zisfzfwg7R+grbGT5Yf11/wCBY4c5q+2xdOivsq/zZ88+Ir91WVvUpn88gV3fw1tzb+GYpj9+6Zpi3qCeP0rzHWLn+0Ln7Ony+bIcfX7ij8zXtGn26WFjb2yfKkMYjC/QYry8LGybPZySlzVpVOy/P/hjZsJAsit6c/lzXyXrlz9q1G6mP/LR2f8A76Yt/WvqSa6FrY3kx+XyoJJPyU18oXjFtufvYGfyreq9kTxBK9aEey/N/wDANz4dKp8Yaa7fdjlEh/DmvpWO+MkjOdn+9ur57+E8Z/4SRpgyK0UTEM/Qdq9ihedHlfyLZUxkMrck+9dNHSCPjKu51VveFt5V/YNU7XTrGoH/AI81cxDqjR2+5mVWJx8nI/OrEUjMjOWZmNb8xhym+t03mKC/y4yVpbO533XnJuZJFz+VYX25nk2/w7f71Jp+pNDbOdu1Vzj6VakRJHJX909z4tvUXayyttO/0BrrX2+W5KqzYA+6PXivO7W8d/EDyBWZpJePz5rrprx9+3czcj5dvH51zRlo2btWSRZvnabeSnzCTA/DAo+VLnLfO4JO9sk8Ad+tZzXLbQG+6ZM+/XvTGv2a6ckM3BwvTqarm1JJbhlaR5EXawBA/HrT9FVtQutUSSeRrZrYQNH5rbSp7Fc7TjnHHHOMZNUJNQPz/cXGKt+DboSSapK33cgfLUL3porXkZ5P4i0qbRNWuLKTduhb5W/2Typq5ot/uXa/cbWX2717h8TPhOniD4I3XxKtGK3Gj6/Hod/CzDBgmgV4ZBn0kYKcdmz2r5/jkt7WGB0ld7pjmRNuAgB4+pNcNSPJJo6aU21d7n2R8EPEx8WfB/W9LkeRdR0K3MU1ys4STychoXG/g4XIx6oe1d18M/Acet/FfXHvH821injuGXcDv3W0TE/nnJr5S+C3jiDwj48028uVjfTborZ3azSFIwGYeXI+OyPyf9ljX1V4h+NPg34dWviWPR71de8R6ztWSSzYmK1RY1TYj4BbJGScfxY6CvtcvxKrUVKW60PmMyw0qdVygtJa/Pr+JzH7TPjKPxB4ha2tmV7W2BUenIxwPTArhNEvrdI7X7LO7Tx7N26Tf0jYcA881zt5rltqU3mz2d4zH+JmJx+daKWCR6XZSwzxv/pFue4lj4dQCOmOeorqlq1LzRywSjHlPV9LT7TDA5TbxhtvGff6V0l/ZwppqkxbcqMp9PX61i+F4fMt4gr7lwMKzZ/IV12tRy6forSFFZvKyF69O9c9dcl+xVOXM0nueVaxqkKXXlqnf8q8/wBYtzf37SJ8jZ/irV8Qa9LNcIgVUYHnb7+9c/qGtQ6LbT3knz+Shb6kc4/PivnJyvK59BBaHlXi+6mj8aXkEDSKkBWEeXIQSdoJPB9T/wCO19CfA340J8KdJlstS0RfEdhcqGEMkoR0lUgoSWyCox9c8818+6LDc6heS3s+1ri6lZv+BMcn8BnArsN5T90Pux8Bv0rgqwUrNo+kynDqvWamrxS1/Q9B+K/xRvvi54ng1i8sLfTVt7cWsFtbSGQIm4sSWIBYk+wxt4rl7T7y1mI5q7ayfPmspJJWR+jUYxppQgrJHQ2zDataEbjbWTbsGX/arRif5f7tcTWp7UXoW1apFb5aqo/apVenY2TJ1qRWqsrbalRqZaZaTFOqFHqRWq0WmWbf/WCtJFFZML7ZErSWYbatG0S0mKlWqituXNOWT5q0Rdywz/eqvI+3pQ8h2tn5arvJWsUEmK8m3rVeZQ3T5W/u0NJt5qtJJXREwkyN227hULNUrtvX/aqszmtbGMmDNTN1DPULv81Bm2Xb7xDqbaDb6VZ/ZooIp3nLyKXdywAx6YAFYUi6ldIkVxPbeQsgkKwxYJI96us9NZ/mzWThFu7R5MsuwsqvtnH3r367ic05flpmRQr9qpnpEm6kZvSk2t2Rv++aRo5N2Njt/wABNK5LkhGb5qGakaOXd/qn/wC+TQ8M3XY+3+9to5kTzruG6kZqayMjYZdrf3WqGaZIf9Y6p/vMBTUkHtI9ybdRu71SbUrVetxCv/bQUxtZsE+9e26/9tRRdC9rBdTQ3Ubqy38SaVCuX1K1XP8A01FV5PGehxfe1WzX/tqKOaPcz+s0lvJfebjNSbvmrDi8ceHpc/8AE909MED55wOtU5fiP4bjJX+2LdsHHyHIqeaPczeMw/8Az8X3o6nd81Sr8qZNcXJ8VPDEbc6oh/3VJqJ/jF4XRcC9d/8AdiY/0pOUe4nj8Kt6kfvR0Hii8ez0Wdo929sKNvXJrzzStBuLy682RWZs521r3fxP8P65GLKCWVriYhYmMLABuxyagt/GP2OZrW4TyJ04PofcV+gcPSpToST6P9EfM5jXpYiqpQmmrdDbuLZdFsHGf9IlGC3ovcD3NcpcsZJMD5VH8VaNzevqW6T5nTpv9KzHc+ZsXc9fUVpJqy2PKnLoh6sflVF+WtnTbMOyBvxrPtLf5ss27/drorGEqmPu54pUY3eooklxhP4vlH8Nc/qV0Y0ZVXc3930rbv28lGC/KoGS1cFqWpNJeeUHZcn+GssVU9mE5WR0eiRtu3yt8zdFrpIptkLv7cVg6JblLbzH3Nx/F1rTuLhfszKjbcdWrvw/u0iqex5b4ouPO1qdv4RxWM0LScfdWr2rOZNUnPvRZwmZlA71+b4hupXl6nmT1ky/4e0n7dcKG+W3j5kb+lQeKNVN1f7Ik3QW/wAsa9s+tX7e4drj7LFuigj42r/Gao3FuX1CSNV+bONtdNSPLRUI9XqXa0LIzI7ea4T983vtXgVO1jH1C11OqaIlho9vJt3OfvNVCHR5rhFZF+U1zzws4yUbXdheza0MpFC8CoL/AFBrPaiKhYjlW9P6Vr3lg2nqxlZd3ZV615/eak9xdO57nAWvJx8vY0+TqzOcvZ7nSW95FMyqr7H7o/8AT1rTWGWV1RU2+rvwK4dr5IyF2rK2eT2/Cup0/WP9H867g+1RDAgjuM49sj/lopPUHH1r5hoy9rqdb4Z8DXfiG5XEqQWYBkmvHU+XGg6nPGfYA8mugsPhDf6srPYu08QYqJGiIBHvS+EVt9e1CDW/FGor9jiG62s42AjmYHG0xqeFUjpXo+k/Ey8udVljiuEtbKIfLCmAgFczc1JtPQ19v7iSWvf9LHlurfBXXbNGLWq3CDqq5B/CvPdY8I3mms2YHXHVHXkfT1r6K8Z/tCPo9n9h0v7PcXR+UzSRhxH71wy/G6bUocahpFnq695JlEQ/AgZP4CtYyn1RDnzOz3PC5EH92q7xq38K13+sWS+KL7z7fSIrBefltt2Dn1J647HFUn8Cui5Z2X/Z21tzDdNdTivJTutMa2T3WunuvCrIuUl2/wC+tZVxplxbtgpvX+8nP/16fMZeyj2Mv7KOzUjWbdttW9vzUlVzE+xiUzbSf3d1RMjL1UrWluo37aakjN0ezMvNArSIjYfMgNQTWsfVDj2aqMXTkj1Dwr8RdNsdDtbe9lkWaJdh2xk5APHI9q24/il4f73Ui/8AbBv8K8Qjb93j0NPVqtVJWPXhm2JpxUVbTy/4J7tH8TPDDMudSdPX/RnP9K01+Ivg5Yw3/CRNv/uf2dN/PFfPKtUiPUuc31/Iv+2sV5fcftP+xv4gtNc/Zm02WyuGuLeO+u4w7RlOkzcYPPFej7xv+9XzT/wT61zH7KuoIo3taateYTd6kvj9a3I/i7rtzpdlq6WFs9rcT20ciJbXARElkCMRM2FYrnoKzryd16HkVZOtXlKb1lZ/No+h7bDL96vyQ/bm0mTS/j94/jIxHJf2t8n0ktlU/qpr9KvFviTWtK8TW+j6QtnBBNplxe+dcxmQ74ivygBh1B9a/OT9tSa71bx0mtXf2d5da8OWV+Gt49gG2VgRjJyQDyc1ySk7rTt+aOay5k0+/wDX4HzVofGsWB9LiP8A9DFftJ+xnceb+zD8Ox/d00IfqGIr8U7OY2t1FMOsbq/5EH+lfsX+wdrI1b9nnS7bdufTb69tGU9QBOzL+akEe1dN9Totemz6N8xY03MyqoGSzV85fEz9rKP4d/GKy8Oz7l0uXyFDfYXcTbyQ7CUcDbxxjnoOa9R+KjeMLix0vT/CWm2V39sufKv7m9uTCLO3wSZF2qSzZxgcfWvlfxp8eLfwR8Zk0DWPhxceNfFWjbYdGudoWSR2Us5UuApUDoRk5zWMqjVSMFF6316L19ehlTin711p06v0PufStUh1Wxgu7dmaCVQy71KHB9QeRV5Xryn9nbxfrvjj4dJrXiPQ7zw9q1xdz+ZY3y7HQK5C7R2XA49etepK1dCIkrMsK9OVx/erN1a8ax0q8uEVWeKFpArdCQM815TpfxK126bw9dz29u+napdwwSMtpJEiLIrHKyOxD8gDgCpbfQFZuzf9M8x/4KXeKl0v4G6Voo+d9Y1qAOu7/llAGuGJ/wC/aj6tX5JWc5a+ilkGcN5zfQfOf0Br9H/+Cmk19eSeG7XEa6XYszK68tvnikTnn1Cgf71fn78OdDXxF410PS3GVvr22tW7fLJKiN/46xqI+9JphRjzNpd/8j9xf2bfDc3g/wCAXw90e4G25tNEtUlX0YoCf1Nel5FVrWFbW2iij2qkaCNVX0UYFS7q6N2E3eTYlzfRWcLSTNsQfxV84/Dn9rGDxN8Y9X8EapFJb3MMsyQx/YZIzFtYBAW5DgqQxbjHevRPiJpfjbxB4ngtdOWws/CltZm6lvPNb7a90p+WNEA27Nuckn2xXx54f/ag8T3XiDxVbeGPg09549JMOpaijJFdC3WRkiO18FmKgnjjLZGRWCqv2vs+V2te/T09Rxirc11106+p99a1H9os5V/vKR+Yr8UfGHibTdJ8ca9pzTMJ4dUuoNnlnqJ2GK/arS/Mm0OyM0T28pgQyRu2XQ4GQT3Ir8Q/jx4Uuv8AhpHxho1hEZr2bXJo7eJeCZJnQR4/4HKtdNOcoTsjow+KqYafLBb/AKf8Ofpf+yjHB8Mf2J9X8Vy5hn8RS3OqAyLtJi4t7fA64KR7hn+9X5z/ABE1h9S1aeWV9zSyElvxya/RX9rO7s/hL+z14d8Cac3lW1pBbaZGN33ktowp+uXyTX5d+LNQLXErBvm+bH8qrGSuoxOaNR18ROtL0MrRbi3i8R2d3eTLDaRsZmZunBO0fia9MX4jeHu+pwj868W1SYSWyL/C0mB9FGP5mqCxBayhJxjZHtYTMqmDi4wS1fU911bxzpN94d1uOxvI7i4FjMQgz0wBn9a+fbpv3jfWuu0OxnXw/wCIb8RN9nSCO2MnYNI4wv1IGfpzXGzNljmnKV9zlxeLnjKvtJrVK39fedv8MWW3mu5mk8rIWMNtzknnFegQ201zG5md54pPuorbMfia4HwG/wBm0S8lXy9/nLnfyQOmRXQpcQXW7fdXUqj+82PyrqhLRI8yS1udRp9tDCuP3i7eibiRWkrD5cIvr97pXOWepR2dntVpNi8Bepq0tzth80xN7s3XH0rZMysX7q7n2ypAXZ2AUO2MDNezfso+EdF8YfG/wv4d8Q6dDrOk3S3KzWt0u+ORlgZlyO+CM11X7Kv7M/hj43fDvXvFOu3GvW9xYauNOjttPltrcFPJSTeTNgHlvX+HpXUab+y14ef4Y3njjwx408Qy6zDJceW2lyWxj00JM0RS4MZEgKrkyOjY+U44pcy1uKSaesfy6/M9O8E/si/BnxC3w+uDothb64vh241C90d+F1NTlRclc5aSKUJz2389RXn+naX8Jdc+Ffw21n/hUGk2F74p8YP4VuJoL6UPB5UrxtcBtoLs4i5U4xv6nHNi4/Yl/sn4hfDy30b4rePJ1vvPsl1yPypIIYPszSlbWVMhFcrt8thg9cZANJJ+xPqs2o3nhnwz8R/E8Fx4dtP+Ei0yw1y0gt4vt0kjqjIUGFLMpJcDOW9yDzLTQbUU02v6vf8AI9L1X9lX4QyfF3SPDVv4Ks7ewI1CaX7BqV5GXaJAUSUsoVclichz93uM4wb/APYk+EupeJNUsJp77wvet4YTUXs49Ze6h0yeSYxxzeaf9ajY6NlflzgVQtfhX8StW8V6H4Z8Q/tI+IdN8UzaCdah0260uOUohQpdDcEC/JnacnJzkV434k8L/EebwL4K07wj8WW8f+EvGt7N4H0yGGxWKP7IhPmbncFzCNjk/NuAThqq/mTyxv19fwPbNL/YH+HWl3Nzp/iSLU5bqx8O2N9d+TrjWkb3bySRysJGICx/KCF+6PTNcF4N+EPwG8n4wD7F40h/4QXbdXzW+rQ3Uc8LA7BbyBiHIwck4547U3yP2jPAfxi8R+DYviTYX11o/g8anFqt7pyTW1/YW7HbHGrZJcO5BLMx6E9RjkfgZofxZ/aF8D/Ejx2fFHh7SNN8TeXpGrzanALZL1Yo96xoqArAAJMFznJz7GiMtdzSSjyt3vp599DmW8C6T4h/Z5+JvixbrUlXR/EFnpcFg037mSCZYyHkUcGRRLjPbbxXx5qtubC6lj3KzwyGMsrfzr620qz8XTfs/wDxEfTb3Tf+EIttasDrVvtLXE9yfLWBon6eWAEJ9R+OeW/aW8F6VJ8JPgl4m0qKKW+m8HW9tr7W7AmGZJFSBpgOVdt8iknk7eelFZXehFN2b100PAtJvlmt2ib5lYV9Q/C240/xz4DikuJVXV7Q/Y51bHzlcYc+m5cGvkWxmNrcLn15r1D4b6wNP8Q28bTvBa3jCKRlbAD4Own6n5f+BV15XiFQrpS2lp/kLGUPrFBxW61X9eZ9GTeHbS2Z4/tULJjau9hnp1Gf84q1beD7ewhs01C9gayu5BLHtkHAXLkexHA/4FXn0fh7U9bup4InlVYuGcr9wEdT7VNqum3+l2FhaXiLBLbyzyALJvDgogyD3619zUeisj4yEVdpyPYbfxJ4c8NyL9nn37RjYvOfpXOfEz4r3EOiqIobeziYAbHyZXx/IVyPhfQX00vfXcTtEIwQ393/AOvXk/j/AMUS+JNWdYmZ7eI4X0JrzsbanScp7vY78LHmqpR2Q6+8TzaheZV9mT91elY3ia9lv2isXf8AdDEsu307D8TUdjC6K5n2og7svQd6oRuLiZ2+7ubd/h+lfKSaSPpYmvp88GmwvdzEJb26+afYDoKor8QtDU83jf8Afpv8KoePboWPhNIF+V7uYKfXavzH9dorzOuKcnc9nB4yphItU0te56+vxI0Ef8vEjf8AbJv8KsQ/E7Qo2z5s3/fhq8ZWno4Vqxcmeos6xK7fd/wT3SP4u6Ci/euW/wC2Bq3/AMLn8Phcbbzd/wBcDXhKSCpFk3VhY3XEGMW1vu/4J7j/AMLq0FekV43/AGyo/wCF5aIvS3vm/wC2f/168P30b91Owf6wY3uvuPbv+F8aOvSyvm/4Cv8AU0f8L90xW40y9P8A3x/8VXiWTTuaLC/t/HfzL7ke1/8ADQGnr00m8/76T/Gkb9oKz7aPdf8AApU/xrxZc+lPSF5Puo1Uhf2/jv5/wX+R7Kn7Q0CNkaHM2P7061M37SAX7vh92/3rkf0FeJ7WVvu0vK/wtQhf2/j+k/wX+R7S37Sk6j5PDyc/37s/0U0xv2lL5vu6Bbr/ANvTf/EV4zu9N1Izn+61Vch59mH/AD8/Bf5HsB/aS1Ttotqv+9O3/wATUUn7ResN00eyX/tq/wDhXkLSf71N8z2aq5mQ88zB/wDLx/cv8j1ST9obXW6adYr+LGqUvx+8RP0tbBP+Asf615ru7/NTWY96fM+5lLOMc96jPRT8dvFD/wANiq/9cCf/AGamP8cvExTaDYr/ALS25z/6FXnbPTdw/vLTcpdzJ5njHvUf3noafHDxSq/6yyb/AHrXP/s1Vbr4x+Krrn7bDFj/AJ52wH9TXD7x/eFI0q/3lpXe9yP7QxT/AOXkvvZ1n/C1vFW7I1Zv+/S/4Uz/AIWh4rZv+QzJ/wABjT/4muWVt3AVv+A1IlvM/wB2KRv92Mn+lHM+5l9dxD3qS+9nQSfEjxNLy2s3H/Ado/ktIvxG8TKcjW7sY/usv/xNYi6beN921uG/7ZN/hT10bUG6WVz/AN+j/hSv3E8VXe9R/ezZl+JHiiXAPiDUPwmA/kKrSeOPEUvLa/qYb/r7YfyxVL/hHtSb/lzm/wCBLTk8N6k3/LnJ+n+NTZdjP29R7yf3jm8UayzZbWdQb/eupP8A4qon8Q6qwwdSvWH+1cSf/FVMvhXVG/5c3/T/ABpy+E9Sb/lh/wB9MKNCPa1O5Qk1S9kOXu7hv96dz/WoHmkmbMjyP/vuT/M1sr4N1R+kC/8Afwf409fA+rM3+qjX/elFNWFzze7MDaPajgen5CukXwDqrLnbCq/9df8A61LH4Bv3ON9v/wB/P/rUxanNKq+g/wC+aMAdFWun/wCEHu1O0z2yN/tSH/Cp4fh7dTN8t5bN/usx/pQLU5Cjmu1/4VvdZwbyHcOu2NjTf+EBKdb9P+AwNTuLU4zc1DZ212beAwq5a9bn/pgf8aI/AcUu4fbJGbGdvlgZ+mTRcNTkbO4NndwTj/llIsn5HNfQK2Fl4iht5HRW81Rh1+leY23w/iuEZ45ZGVeSu4A8V7d4s8AXHwesfCFlcM7/ANpaPDdlpGzsuB/rVHsNyY/GvtuGcVGNWVCe0lf7j0sFUUZunLr+hyGpaGPDsOTP8snRd3NY8M29sDazf3av6tpd74huWndmVegXtiobXwldxnLLu9GWvuqiblaK0PTlvaK0NGwb+Fkbd/s10dparIit8y4HLt2FU9N0WeFMsrPWnJMqWzRn5VFdlOPKtTWKOQ8Z6sun2rrF82eAzVxnhLTbjWtS80qzqDk+lSeLro32oeWrfKK6b4dW0VrI0lxK0UQx8q/x14Em8Ti1Hojll+8qW6Hdx6L9lsEBXcxFc5eOsLun8X92tST4h6R9ua2csu04DdqoeJGtb6P7XZzbtn3l9q+i54crUWdd1ayPJ7nMmoT4/vGtHT7O5bmBFdv9qtHS7CxuryV3uF+9nZXWRrZwxqpljVR/tV8RSwjlNzm+pxQp8zu2cnb6JfbHk2rFKDkUafeWumzvJf288F2T97YWU+4IrobrVtKt2YyagkQx/DzzWNceONEhbC3V5ct/0yTArulGjTtzTSt3NZKEftfea1vq1jq1t5DXCMSfkR/lbPpg1k+IPEqaNJFawJ5twy5G3oKqN8SbC2kDxWVxuPRpFWuSudbS+kllf5ZycB27L/jXHisbBQ/dSTl3MqmIVvdepfm1J7xmkkffKTj2Fcdrlt9l1OaMcDO4fjzWxa3LyXKrbxM2On+NU/FybdQTP3jGua+Rxn7ynzPe55taXNC5naXZm/voIAdvmNgt6DqT+Aq3q2pC5nkMP7q3UlYIh0VRxn6n/Gq1jNNax3EkPeMozBc4VuD9M9M1UXdNIAPvHgCvBtqcV9Dr/B9/eRo5is3uVOFZy2ACPun6jp9PpV268UNC88AuAryH70bE8HsO9c6NXGl2L21s6yzyjEkw6IPRfU+/5ViK2HUn1zU8t3cpSsjtPKjF4kM0qSsy7iyyF9nqGXAwfb9a9E03w7ptjpsF7Pun804jjRt59umR9R2ryXTUn1K4Z1L72GS/ZAOnNekXOh6x4bsNN1K8SRVlGYZV5eMAdCQPTnnt1pum2tDaM+iPUtF021RtixebcY3CFWwiD/arSufAKXS+fczpyOI4VwB/U149onj++026+06gm+K4bzNu4CQDtkj+oro9X+Lly8SR6RK/myfekmjzsJ7AjgmueUJJmikjo9Q+FESxtPNPHZQYyZLyUKMD61nN8ItEezlun8TWuxVLFlU7QPdq4C4a6utSik1KeTV7+TlYZJSUj927L9BXb6ToM3ieRP7XuHvLWDGLO34iBHYgdfxparqUpnA614PtXkdtOuP7Rtx/y8NHsjP+6TyfrXK3mgrC23ayN/stkfrXvviCximEVpbW6bshVRcYH5VnL4AjtrWWSVo1cnAUryfpVqfcvnPAZNNmRvkXev8As8H8qqPG0bYdWRv7p4r1/VPCdtHGzPJHA3+11J9hWOngDU75N9va3EqHpuiJB/MVfMh8yPNsim7u1djq3gDUbE5ubJ7X/aZdmfwrAk0GVWwHTd6Px+oyKpPsTIg8NaP/AG5ePbCdLf5d291J6duK6lfhuEbD6vao3+1A9YXw+kVPEsCu2xJFZSenbP8ASvYV0e3ZsnzPm5+dv1rtpxi1qjyp3VrM4GP4cws2P7cs/wDvw/8AjV2H4Yw7sHW7P0/1D12z6fbW8YlllVUP91uTj04qlNdCaTEC7OcBW5Jrb2cO35mV5d/yPtX/AIJ/2cej/CnxXpP2yO8X+1vNOxSoAaFcjmvao/hFoNzGkEunW72sQAjtnkkMSYO5cJu2jB56V4x+w3peoWPhnWftWjXFha3ciTRapczoI7kgbSqoDuG3HJYDPavquGGBFwbq3/7+CuCory0Oqpum+y/BWOXsfAOk6Lc/aLeytFnETxrIys7gPjcMkng45FfDf/BQrwdD4f17wd9kt44rObQ72yhihjCpH5TI6qPwJxX6HbLdpMm4jZR/tH/Cvkr/AIKMaDFeeDfBOsR/vUtNVks5WRT8qzxMgJ4/v4rmq6RujB/FF+f5/wDDn5dry3sf5Gv0m/4Jl/EUTW/iXwvK+JLqGDVrfd3dAIJwB7bI2P8Av1+bc0LW0skT8PGSpHuDj+le7fsk/FYfCv4naJrcz7bOzusXnf8A0OcCObj0VhHIfZau+z+X3/8ABO6nreHc/Z+NGCZ/ir5J/aA/Y18VfFv4jWeuaH4qh0GwWMCVHeZ5YXJO94WDAqSp6Zxmvry3T7TbpNE++CRQyuq8EEZB69xT9mOrN/3yP8auxxte8n1RR8Paa+j6LYWDu0rWsCwmRmJL7RjJJ5ya1F+9USsi9X2/8CX/ABpftNsnW4Rf96VR/Wncp3buySSNZ43jdVZGBUq3Qg1y0nwu0GaRPM021ZYtvlq0bEJt6bQTgY7YFdJ/aWnpy17bj6zrTG8Q6PH9/UrMf71ytK6FZ9j5h/bv8A6bpf7N+rXtpY20Mlnf2Do8ceH2C5XcM8nGCa/M/wCB8Kp8ZPB4liWWD+3rGIo65B/0lB0r9Tf28PEWj3v7LPjSG31S1luNkDJHHOGJInQ8AV+Zv7PNmmsfH/wBBLKIoG8QWrO56YWQydvdaIL37vbQrD3VW3mmfuesexdvpxQymmvfafHG0rXCbOu7muev/iX4W01mWbVrdGHVdrGquR1NnULY3lnLAVR1kG1lfOCD1HFfKPhP9hW70P4/f8LCn8ZPPp1veveW2lLE/mDIwkbys53IuXIGPTsOff5vjl4Jt+usx/8AAYmNVJP2h/BEf/MWZv8AdgNPrewKLUlJPU72SFl/2lr4E8dfCPwreft6eFlsrR7rVvtjeKNakW5LLHFboDEpj6AtKIT+FfWkn7S3glOl/cP/ALsAryjw22heMP2jPFfxB0yHZbLo9ppvnNGI2dlaSaY5HUFfJBroo3lNKxlP3Gpdr/1954f+3/4+fVPGdloyvuTTbf8AeN/00c73P54FfCetXAkeUeoEY+rHn9K9r/aI8ZP4n8b61fM+7zZ2C/TNeAXO+61BYV/ifb+J6/pXLWlz1mbYePLSXnqa9j4ZkukicouwrxuU9+avN4LXdhp4V9VbOa7TSpGdFYzrFbw4X5fpgAe9aKabplwyf6VuaQk7vM6kdcV1eyT6j5miDXL/AMNj4JaX4RC2+havHcT3s2oPK0keqyFgAG+UCEooCqvIKrySSa+fL3T2tbh0aeFsHG5XBH6Zr074rQrbw2Bt932dvMVW3ZBKthwCOPlPBHY9a8vks5miM3lMIOP3hXA56fWsamjCLu2zqNDv7yLQZbHSpGjSVt13OyjJHQKvXCjv3J9K6FLqWNFLyqrdtkXP61x+h332GSWCOWZfMhxvjx949NwOflx+Nb6ahKitsdgx/v8A/wBetKbtcJapG6l9JDYqftSpuPV15x/jT1+33MiSM+2BTkIvU1jrcXUkSOWWVRn5lwauRuyLmSVuf+WatzW17mZ7L8I/2kvH3wf0XUtE8Pvo7aXfXYvp7fWdNF8DMEVARmRcfKo4xXRN+2l8UtP8N3+m2914et7W5jkje5t9ESO5SORtzxo4faEJ7FTxxk9a8Cs2PmfLE6Z/vtUHiC+Edr9nRvm77aHtcV22fQNr/wAFDfivHf6HJFB4Xgi0y6N35FrpBt47yUxGLdPtkOcKxxtxzg+1dNov7VHxS+KOqa5o3hXwh4X0nWdY0d4Z7nRI3t5o4YXEpnVmJzIrSAKp7t3ya+OLd2V1IbpXWeEfGmseC9YTVNGv2sr5UaETIoJ2MVLDByOSif8AfNZRNv62R9VX37R3xwvvi1o3jrUvhfcXmuaf4euNCECW04SdJNoed9qkrIGA+Xp1wT1rH+C3x/8AiF8M/hvoFpY/C+HXLfwZe6kbLWbyVkkhv7okMRb7CzvEJXTamc7sEqcivIl/al+JS2cVqPECqkf8a2wEkh5GXYHLEA4HTiqul/tGeL9LvBeMujajeRXMl9BdahpokltpJQBMIXVwY1kHXqfmODRoZ2lfp93mfRWlft2eKGudN1Txz8KLnxDqVrp97oU2pWVrPp32m2uXTMATyiqMrRgYDEk9OeKl+Bn7WXhj4Q3Osw+Efgl4i0bTrqVJYtMh1i4n8yRUETLNFIpVk4H3MtnIxkYrw6P9tD4lJd+ZJdaVcRLj/RTZssW3pgYkJXjgNyR1610Hh39tjxla6Pb2iaHoKJbMFi2ecD9/fnJJYt2yT6tyeKcbOQSjpfT8TW074q6hN8IPizoa+Ebya38Saza6ldahari00khwRFJnBGSMLx9cV638PfgH4Y8RfBLws9vZLaXnj3wTJPrF0CWMt0txH5MwByFKFjjHtXkfgX4qaDp/7P8A8a9B1LUYbLXvEl3Y3Gm2DMS9yVYGTbnrt7k8967T9kfxNrOsafri3mrT3GjaNDDpOmWkmPLs1bMjrGFAIBBjPJPI4r08HT9tiIxe3/APLxcnTw8ntsfCPifRr3w3r19p18nlXtnO9vcIOgdGKtjpxkZHsRV3Rr7zofL3srDoy9R6Ee4PIr3D9sT4dxaHr1p4ksZfNj1QNHdNt6Tr91v+BIMH3QV85afdNDcLXnYqg8PWlTfQ78HiFXpRqLfr6n2D4d8VaZrHwusrh9XXS7y5l8u+8tv3nmINu0dwGPIPpVrw/pMfiDVYrWG6k1GNS0ccz9F3EZH6CvA/hbcQTeMtNtbpd9vNMGEfYuoyMjpyBX174i1XTPhD4HutduLNLO9v1zp9nt2SZYZLsO2TX2eCxH1inGpPaO/yPncfQ+r1HCmvj1X9eR558dfGlt4V0SLwvpk+68Zf9ImVu2ea8D023luJPl+7/tfrRJeXXirW5724dpWkbcWat9LX7OikLtUL939K8PGYl4qq30PSwtBYemo9epi+Jr9bewitNvzsclv9kf4msu1mCMqFuvNVbq6OqarJKrNsB2r9BXR6boqTI09yvyj+lebJnoJGJ4q8P/29cWSfbEg8qPAR4yeWOe30rKT4aF+P7SjX/tgx/rXRSSeXraxvt2+cB8vpjP6Vox3kCtxP8x4K/wCe1ccld3udkVpY5B/hokaMz6uiqDjd9kf/ABpY/hzbf9Btf+A2Tf411+oTLcQ5tmZ8MANuehJpGtZvscBjR/NYuGZvqNtRyruOxy6+ALFOH1l93X5bI/41Zj8A6Y+7/ib3DbVLHbadh1PWurTT0ZleT5mMY3J0xgVa/s21t1d13KxUxn5uMHP+FRyopJnI2/w70643mK/uZdvX9wB2z39qG8D6ZbyMj3F3uQ4P7ta7S2S3h/1O1c9dvYZxn8jUd5ma1imTaylsF+/QHFHKgscgvg/Sdygz3ir/AHvLWrNh4J0u+kZI5brcBk7to9q3JLFpNpdNq9f6VPpVnJHfrGQ+2RWj3IvTK8H8DRyiMpfhzYK2T9obb1/eD/Cpf+EA0po2G2/5/uSr/hWhbLdtbXgZnVwqSK237xB5GfcV0kahoVb5kdhn3B6/zDU1FDseeyeDdGtZnie1vGZTtO6cCrtj4H0G+VsWtzwed1yf6V0uvWcaQ/bQu+Vdu70Kr8p/SqEM0djrGFdmt2O0beytyCfoafKgsVf+FdaT8oWw6nhmu2xVWTwZo0LMG0tWx/E071vv4i8tmRU6HHytkEZxVW6c65Cp3rE0ZYbfUMMj9RRyoLGQ3hLRUZgNGhZxztaR88fjVb/hHtK28aHatnp8rHP610jWrNcwXHn7Z/lLNt4zjk/QjHFW5Ly209Y4ztixklfT/H/7GmooLHMf8I9pCvAU0axZJMZbyiSOxHXtWjc+D9Mt1+XS7FmHVVgHQ9xzV24161RQyfK3fb6H/CmLrdu/mud+5QCUbjjpke1PliCiYDaJb/MF02xVv+uA4qBdLtEkXdawquedsSit5ZIrxWmibbuYqys3Q+/160k2nyfMNqbP7zN3osg5SFtF0ePZ91VYZX5V6Z65xU8Oj6eZHVF+6cFVUZB9OlQf2TK1r5Mu37+6NuwJ4Ye4P86s21s9rcRSG4TdGpWR/wC+vb8R60aByiXVm8MIa23Jt+9tUZ+vT86o22pTJNulldovu9hz+VbLX0e1ZROm0HG73PrWbqTxNJ5qOjJdfeRf7y/xL6Hsal2K5TZhVX5DOykcbpDznpVHVLMxozjeyryVVj+NZSXNxHavCzMrBvldWPGe1V2urmORf3r7gc7u3txT0AsSQwvCssa+avST2Pv9aeugi4b92yPFjIfb19vrVuxWJo/MiiCu3Eit/n8auPMtsmHbanX5V/Xj3o0DlMxdDK7AzJE6nAkVc5HXkeoq7JawyRqjxKso6uigVnTaxdqzE7PLBwPl4+tQpqF3ch2V9zZzs29R7UXDlRNdaWtuqsE+Rv72OPriqsdtJDIske1WU8NUrX0q/v8AazIxwyP7f49quW81s748r/WD92ysefUfUUrj5SP+1HaNmSJdwA3p0/Ee1WLO/WSZjuVUJ4b0PofQ1ItvBCqyiL5l+Yt3qFrjT0VtrJzwU9e9O4cpPfWEV4u8NsnHAZehHvWVDHPp8jFW7ZKeq+1WptYSO4Xy1R4iPxFVpNQE0axsiNk5jkXOARS5g5Uaa6lA9v5wZl/hK9cH3qldXFrJGogl2Sg8Lt4NZ+1UZyVw56rTVtxc7V3iJv0p3Cxb8meSPftVezI/Q59DVlLOCONg8W9gMlm7VBarMsPlSNv9PQfjT3d4YyFXfn73filzDUTsvhL4VtvGHj7SNMkdEtt3n3DbuTHHhiPq3A+jGvpT9qLwvD4u+HyXSp+90yUTx7OohI2vjH91TnH+zXzt+zXGJvi5Zbfk32twAF6Dha+xr+1W5sJbW4USbsjb65GD+lexl1X2M1UW6ZxTqSp1oyXQ+FfDutHS7htOv1XfGcB/UdiPY13tqlvOqtHt5qh8Vvha/hjVEs7jdBFJuOm338Dgc+W3+0vTHccjvjzW38Sap4ZuTFJu3R/eRvT1HqPev1uhiITgpp3i9j62nWjKKktUz2S5a10uxe5uGVEX+KvLPHXxE017ZrfTUaW4bguFrU0/x7ba0yR3TKqnj5q2G0q3jZZktYXU8h1UVrVlKrHlpSsatuStBnjmg+Fb7WLkTzo8UbHJZ1r0C58Mstj5Vqj7oxw6+tdTYvE8mx12r/srivZfhR+zWfixbT/Yre8vLoFc7L5oY41ZiFJwfY9ATXmyjRy2k61V/wCZy1OTCx56jPlVdFtdShltb61a3v15DrwX965LU1utD3RNK2w/dPYivu7Vf2U7PR9VbSdVS8iuhGsoje9eST5iQuzAJJOOxrw34o+FdG8E3j6XJFeROuD9muWXeAckEh0B5x1rx6mcYKTspNP0MHWhUjzJNedv+CfLf2i7upm8rcWz/DV+x0TWtWk8qLzZG/urk/8A1h+Jrvptd0yxkWNNNSXOcK0gA49lFR3PxAnt7do7ayhgTptRsdfoK8b61gb3nWb9EzlTp/amcZdeHbPSpCupX7POvW3thvYH0J+6KpTXdqvy2mmSP6PO5P6Diuqt9UvtQhlltbGCa3XJeZLbzI0Pu/Cg+xOfauWvfEDNdOs0FvN/2yCfliuOWLw9SXLS0+X6tv8AIhyhf3WZsz3NzJuk2gYwNzAYqzZ20Csu9/Nb+6q5p8eoWTPlrVYl/wB7P86uQ6pF92CDcx6Ki81naK1lIUVG92y7bIIU3svlRf7XU1g32k3eva6YkADSMFQM3bGf0HJq9fNerbNcy27rEn9/A/HBrL0vxFJbaibiT54vLMbR7R8ynGR+PeuDGVoShywZNScZKyJNbsrvw3avpcmxVmK3DOuVZ16IGB5A6kA/WsK18nzwJ94j77OtdF4x1iw1prSW1tfKuVi2XU/mMfPfOQ21vuYHGBxXMovzV48W3G7Vjkemhp6xcac0cUOnQOiDlpJuXJ9PpWTT2+ZmpON1NEs3NL1E2PkDzcJuy9e9eHviR4p+K3h/SPhto1rGthdXSG4ufKX7Q4XkgP8AwJgc+vfjr83LuYgL37V9Mfs/6PJc6LcQ2F1b2WoGFpJpnfDxwAfOw+g4PeuqF5aIFLlaS3Yz4keCfDnhe8g0jSLr+2b2Jf8AS7iHm3Qjqqt/EV6Ejj0ryzVNQvZ7j+y7CLf5eAzxrwPQADpXb+KPGC61JLoXhDTv3UZ+z3eoXDZM7A8lT0jjP90ZJHJr6T+FHwQ8P6HoOmzmdZm2+de38nBkfkkKvZQffkcVm4XZ0vflX9f8E+QNP8Ja/Yf6W+iXAXu/QnP0Ocmtu38f3GlWrWUkU1gzHEny4fHcZ/8ArV9G+M9c0jS7+6ttLb7fcRKyhj/HI3VyOnHQAV5Fo/wh1b4la5PcO+5gcKkjADA9sdM0pU0DXLsx3h7xJaJHbiF43SNclt2ZCfrk/wAq0V1YatcSyO6pbxDJS3kEk5HsvBzWF4++A+peD5pPM+zTvx88MoB5GenY/SvLNQSa2t1M1wzxREkb+SD/ALJ6g/SueVGwXcdGeyQ+KLCwd5rfSUs0U4a61Dl8+w9fYd60Lbxnr/iq3aPS1TTbBf8AWahdLgn/AHV7e2a8NsfFE7nzbjdOiALGsjbyoHck8k/WtS/8ZXGsyQae0rW+nA72W1XYfqQTgn3rL2YKZ6E2k+H5r5v7X1S88R3Q6orfu/yFV/E+h6XcXVvY6RZW9u8y5EccWXA7n2/Gqvg2Sz09YLgMsNrtLblY7pG6ZZjwPpXZfbtMtbV5rdHMsp5ZOS/YDcM8fjUO6ZpFtny74TujZ+I9PlH8Myj8zj+te+XV4sJVY1bef4W6fia+crWRobiORfvKwYfhzX0No6xahpsFwrKsUgDBlyT0xj2r1qL0aOCS0RVut91c5JVWA5do8BB/sj+tLb3kdjJuhi3uAfnkX+natWPS0uE5R1XOBtbk/hViHT7WwTMisz4JCN1HYe1dJme2/Bn40+JtE8CwafbajpVlBayuqpdyKknJz/Fz3rsJP2gvE6/f8YaDb/8AbdP/AImvlXVNHtdYt2inVtzHhkyPrz/WsBvh/pTo8g85YgMh3nb5z/sjv9elccqbvoVz33Pr2T9orWl/1nxE0eL/AHJQf5JXEfF/4mxfErwDqmh6n8RtPvBIBNBFuY/vozujIwB/EK8H0n4S6bfbZZonSAjI3Mcv9PQe9aLfB/SX/wBVEj7eidAPqf8AJqHTbViXJNWuzxjxVbGa6i1NU2xXyeYVX+CQfLIv1BGaoaLqL6TfxXKosqjIkhPSRDwyn2Ir1fx34CfR7F5n2jSLuQDzk/5drkDG4jrsI4J/xryS8s5rC7e3nTZNGcMv+eorjUeW9OS2/I6FJP3kffvwL/bC0jwz8LoPDPizWb6CWxX/AIlOoKrSefaH7qMc8SRfdIPJGDS6l+1f4HupmP8AwleuPn+GOHH8zXwz4d1mO3VrK7ZlspGDLIvL2z9nX29R3Fet6Jc2dzstpbG3F75eT5PKTp/fjPcHv3FaU5ty5JPX8/8AglTin757rN+094Fbcf7U8T3H+6qiqv8Aw054Hb7tr4ouP+2iD+leap4aW/RSIGgt1I3LHHyT6Aev6DvSXHh6BUWVrd4LVTiOP+NyTySf5sfwrq9mzn5onpDftM+D9rbPDniSf/fuQP5Cqsn7U3heNsR+CNalx/fvWH8hXBrpMBfcdisB5aovQD2/xq1YeHYrzdIjJsAyfU/4UvZsd12F+L3x6sfHPwz1zS7HwlcaM0ohBup7lpODIPlAPGT0rE/Yb0d9a/aa8GP9ka9trKae/li3AfLHEyg5P+1ItYPxyktdF0DT7C1dvOvZfMl3N1SPocdAN5GK1/2RfHOo/DHxLrfivT7OG6uo7L7BB9oXKbpGDt3HZUyaiMfeZULK8j9Gv2qP2q4vg3oenafZeGk1LXNSJ8qz+0r8kaj5pHHB254+rV8b6h+114sv3Zz4G0RO5aZS+P1rm/E3iDXfiB4nvfEfiS8SfVrkjPkrhI1XhUQEnCjOfrWZc6eLqNiX2xR8Fm7tjhR6mnGEt2ZqyWptv+1X40kbEPhnw7F/26Z/mahk/ak+Irf6nTvD8X+5ZLWVpPhP7U6ysn7pT9N/t9Pf8BVm58HpvaXcnPIRume3TsPStORlXXYsyftMfFLYjebpVusnTZZIMD16H8K+p/AfivXNO/ZpuvFfiadW1y8sC7MsYj2eacomB3CYBr5N0vwY9/dLFHcbrq5lWCN1XIQsdpb3ODx2FfRX7UniGPwx8HPDnh63fyvtknmlF/54oML+HArqpL2cJTZz17NKC6s+IvG2qG61CeRm3ZkJLVzXhiwfWNVRI13MAZmb0ycfy6U/XLgzM7FupY7vYVv/AArszZ217eNFvaQrCN3HCjJ/U8/7teVSjzSuzv8AhVjS/sG5aRV27YF+6qN1/wDrnua1rWze3j3ToqvIu393xhfRf8fWtL7BLqtwsskTxQRqM+Wp5Hovu36Co5tNa8ucXDNb7cfw8KOyivQUbGTkUPjL8ULrxl4f0bSPEwS7/s2Ew6bc2NtHbm2gyP3BRQA6gKMN975c85rwK4aLzMR+Y+Dxv6V6X8XLLyZLORdqxGMgN7g9K85hsDc3iwWqtfzN91YVPJ9AOprnqfEKPVntX7N/7LfjP9pDWNUs/B7aW91YWq3c0N/ffZhsd2Rdp2NuOUOeBjjnmveH/wCCW3x1t+V0jQbhh/d1wH+cQrxr9nvxt4i+BN/eeJbSJrO/Nq1iYPNPnyKXDkqnQKMAZz1r3qH/AIKF+NrbmSK/6A7fLzwa0jFct72FPVrlZzc3/BNf9oW0XEXhSyf/AK4avD/VBWY3/BPf9oSxdnb4d3M7jo0OoWr/AM5BXpdt/wAFIPFUO3zEvv8Avwf8K1bb/gplrsfEn2lWHXdA3+FPl/vGXK+54sv7Ev7QMDO03wt1wsenlyWh/lPXP3/7Ffx2SR2k+F/iPk5O2GF/5Smvp22/4KfaikaszvtyQGaJuo69u1bNn/wVAumRWaXr/smnyt6cw7S3T/D/AIJ8YXX7Jvxosfv/AAu8VD/d08H/ANBc1mzfs/8AxWs2YT/Dfxan+1/Yk7/+gqa+9bf/AIKhKf8AWzwj/eYita0/4Kf2T8PNb/i9Ryy6NAufuvuf+Z+cR+Efj+2z5ngjxRF/v6DeD/2lVO4+Hfi+Hd53hfXovlx8+jXY/nFX6g2v/BTbS5F+aW2b/toKvx/8FKtCk+99lb/gQp8si3zH5MXHhfW7Pd52kalFx/y00+df5xiodPmaxuVW43QfNn94rJ/6EBX67r/wUW8Lzfft7N8+yn+lTx/t/eB7hv3ul6e/+9Eh/pSUZp3JtJn5N/29ZN/y+2vT7v2lB/Wvqn9hS8g1Ox8b2iSwy+VdWl4PLdXChk8s/dJ5/d19jR/trfDe+/13h/Sn/wB62jP9KdefFrwj8TNNafw9pFhpaWshjuJrWBI95K5AO0DOB/6FXsZa5/WY6d/yPMzBWw8r+X5o+efj14FsdY+GfiGxvCqGVHmt5n6ROp3Iw6dD2r8z7qN7a5ZHXY6nlfQ+lffP7RHjqXxpra+GtDR/sccixMycmRj2A6mvmD9oD4RXPw61DTLmeSMyahAWlto23vBIuPlcjjJByMdMEV6GdUHUSrxW2jPOyiqqbdKT+LY4HRNansZre6tpfIureVZY5F52OrBlP4MAa9K+I3xL174zeJP7S1N/l8tVWFG+RAByB9Tk141YyGOTH8Pf/Gu88P6hFodxYW92ySNdSo0iKuTBGR8oY9mbIJXHA68mvm6FaUU6SejPp6lNVUnbVbHoXhfwyzW+7GxMAl6oeOr/AOwWv2e3XdK37sKvq3X9K9TvLddJ0FmVk2Rqfu4I447V5i6pc36TzLuXO75q9b6vb3UeUql3c5vQ/DLzfPKFiX+5Wvq1wthpsqlt3mfulX69f0qxc63EjtHAqtk4O2sDxPvuXihh3M0ZIKr2J6/4V5+IlGmrRPQw8HJ3kU/Mj3q+1t4OS3fI6VZaxdn3Daq9T9f8ms6HT7llUBXZu9alikuxN27dzlmb3GP5V5fM2ejZF6wRreF92NpYEKvsCOanmvCjIAr8EH5u3Q8flS5WONi/zPxhNvqT/jUElzHcTfKjKCf4vpj+lCbBpCXUktwySBWXAxtXvz1/GnW8LyahFb3G7a0gVhu55FSNDJcx+XCvUfe/H1q3cafPcask4ZVXckp+bn5VGePpQKw23024t1uHdNqPCy7euTnI4+lTWy3ltay7FkRjKska8d+GH1qTUNVjtdpO51wf/HSR/Wq19qzvNEkTsmCrFexBwcfmKdx2OgW/2oxTbuGG+nQ/1NZ8muLbyTxlWZzwdvqMf4CqTX3yshwiEfe69sf1qndQ/aZnlX+LHyquecf/AFqfMFjU/wCEhidcFH2sMbd3Tr/Q1SttUu/NeBZ2ZmiYxtxwy85/Gs1/khilPzblYlenKnpW1pdisMbTo+7zIwwX6jP680NgkQrqFxdaZPHvZmiKzfe6ocAj8KQNuT5u1a0cIWVcfdIKn09P8DWRc6WZrh5Y/wB2jc7WX2/rg0rj5SVEiufkLqjg4C/3+O341NbQi2uH2y/eXhtw6dc/rVB9Kktf3gZW8vkMq9Apx/WnQ3Eu9XK7tvBXgZHPFIDTv5nW33hvk4B29h/nise5uDdJ+8b7uQG9z1ovry4Zvl27cYK9aprM7bQ/c/3cVVwHoxhjSYfeEm3b6Ecj8DWha2sVwzXSszeaCdnH8XUfn2pv9mq0MoLf6wjdhuBjv9R1+jUsNslgm3duUkts44z/AF/rTARdKWGOVHn3Iw7L0P8ACfrV1blGt4m3tKpxll6n/P8A7LWUl9dfbPIZl2HKh1j4z/Cfp61FDvX5GVkdSfl54OecfjU3HoWb6/nt34ddjddvY/Wq8mqzyR4DLt7rt9amh04zb/kHHXf3NL/ZMiTIzQKyMRGyLwVz3H0NIRTsf31wsfy7JB5bK3Gfp7jtV2PT7jY0MjhY87lZW+4R3+hHWotPVbC+khmVWVjw/v2P0atFrqJ2ztdlU4KN2PoaAVjImme1kxKrM3X5elTW+qqvymL5e3rzWo6214kSzL8g5LNTVtbBllfanDjLbemelNJgOS+hXb867sY+XvSXyI0e8tsbkbW7+1VJraOGVVjlGxiVX6/4+lTvpMkyKm3c3+zmnYDO3KyGH5WU/wAK014ZpFbZ8s8OCGX+Mf4j9ajW2+Zvm2r/AHqv2F0kO1XRVY8b16Y96LCTLNrNLdJiaJYpR6rwaZJcR7ZRE6q4yR+Ht1p812ka/I6dCCu3JqlcJ9ukEy/K46Mi9SOhqS9Ry6srR5KfMw5XdVO5jEknmQ/Ip5K9as/2elxMrxt5WRk7l4z9O1SSWxsPndfNiPB65FBJirG7bsN8y8he59x61oaXGJrZg2xlU7trdQa0LWzjv4Z3hT5rceY3YgZ4P5+lU7+2ks5lnhVV9fqfaqsBOttC8YQr8oONyr0rMawmWZlR9yDpupyXEqu2N6pnO1quxtIrgr82RyGpWHe5VhjuY0wrLtznbUtvdFNysrMv5badNczJtb5VXPDbeh9/aoFuZZJFLbPNB/B/bPr6UWC56P8As66lFbfGbQ/tGyJJhNArN3Zlyo/HFfaWrQ/areVI1/ej5gu7BJHofWvgXSbp9J1Cz1CFWintZo7pV6EFWDY/HGK++be/g1iwt76Ft9vdwpMNnowzkV2Yd2bRwYiPU4nxC+n+JtJfSfEFrHcRSHDLJH0I6HnlWz0Ir518cfArVLlrhdLuN/2aUCKO/UhwrdCsq5DL9QT719eTafFeRul3ZpqkOMboWEdwg+hwG/MVmabc6LoNxt+2Le2BwJLG/Xypo8dDg8OFJ6fjzXt08XXw93Tlp2OSliKtPSDsfBmtfBbxxo+6SXw9cToP+W1jIso/Qg/pWfpviTxF4SbbdWd9FAOqXMDjH4kYr9MrfwnpGq2zNbu8CyAHanI/D2psnwvhm2I7rOoJxviFepQzaqveLjmeIpPZP8D8+NN+KOk6gyeeiRP/AHlkAr7o/Y++OXhv4b+Hby/1dHa0u7WEtNBhygTcScdwc445qbWP2ddF1pH+06Hpd6rf9MBn+XWvFvFn7NmhaPI8cdvfaTAcjZa3MkcRz/sqwX60sdj5ZhRVKS2dzapmzrRSqQtZmz8Zf2wPDGufGG48RR6ZraaPDaRxWUGmyW8cqTxnIdw7BdhBPyg5zj3r5s/aK+LeifFvxMniPTYvESazcFY7xta+y+UYkQhBEsBJBBPOeMe9eg6h+zno6zL5V1eMv+3KefzNaWkfs/eHVmUTwPKv+2xO79a+RrUZRfM1qaRzFyg6auovWx8i3Eklwy5Vtw6beDVqHw7q2rRMkVlcTowwfl2Aj6nFfeWm/A3w5YRps0tOmdzqB/8AXqhrXgfS9PSURQRqoH3lUd68/W9g9pfY+LvEHiDxV4svlttVuNQv7iEBVt5FAVAOAQqBU7fexn3qvp/wk1XVLhjNDHZ55LTSbz+S8frXs/j7w3HbeItIvIJWs0MgglXbwdzYXI7/ADYx/vV0dnpP2NlLMjMP9mutVFTVorUbqS2SPJbf4N2GhvbzSO91OGA3NwgJ4Hy/j3rorXwbbWMLCSJPN4+ZFBHT34rsNbTbHtPzfvEb5f8AeFZC2EeqSAN5jJn7sjdveuedRvVkpX3PJfig2n6NYy28kkct3KNsEEC42DuzkcfQCvOLjR7zQrVLkyxJ5q+WVSQGRNwztZexIrtPjbLbz+MINOsVVmtYwkmz++3OPwAFcZqk0+sXB82ZZfIGwSMoDt9cdcUk9jexjt/qUA9TTVXbywYehp8iGNFB9TWxa659k0lUSKGWYEqRMuflPQgVdyLGF/FTac3zNk96NopiZZ0+QR3CMdvBz81dc/ii5b9zYyvAxiMTMrY+U9RxXEK22r1ncrG6k/erWMraCWjuem+CfEH/AAj8KWiIm9vm+p7V75pvi3WX8L2ul6RFI8sy+WNzHoeSR0/GvlrRZGv9Whf+6RX6C/szaJYtYadLcRJvG4Fn7E981009TCpWdN+7ueb6X8D9W0+3We9Z5Z5xu+fI+Yng8dh2r6D+DPgDTtK0t7OSJndhuZnb7zkfXJGOa90h8HabIu+ZVZTtCs0eMA8A9CfoBXDatokfhe+Mts7SvDKw8voMA8DI9K2dNPYKdZ3vI8v+PXwhvI/CsX2KzW4e6y0jpgkIPunrnk9vRa+Ubb9n678YeLYNPb5bWMEjK4DsBz7depr7yv8Axn9qs0tLtNtqGztVsEjvyK5yO40bRNYbWrKJEQJ5cKNGH69SQcdfpWPs3LdHoyqRklZnwD48+C934VjllKLEwJ2p0yB3FeUXUzWELxqrefJw309K/UL4l+HtE8feHljFhGlxCG8mZVx8pAwD+I4/KvmfWv2YYbqR7i5uoUZhkQ8A5Pbt6VjOn2FJResDwDwv4wTT7NIj8u0c0uq+PvOm22UWx/8AnqnBz6jGP1qj4y8L/wBg6hcWsStsjYgN9KwrDbbOrFN3+16VyOFmTzNaHKqcYr2L4XeJFXRZbWX52t24X/Zbn+fFeOjqK6v4f3/2bXkiPyrcKY/x6it6b5ZGW6se1R65N95Yk3HgfKSce1XLeGWZUDptUnBZWz9e9ZVjMlvMsjq8so/usB+FabXxmTb8kUUmDtVgTiu31MLFxLFG3KH3YHyq33P+Bev06U1vIs7lpLjdeSn/AFcbLx7Zxx9B+QqC3eR0VUb7xyGb8/WtCHTI41+0yztAx5Mn9wfU56+1JAW4/EJ2sGt1efIHlryQB6n+nWg3jXkyNMu1Yzujt1/1ZPYt6/yqjbsj3DLa27urc7mwOB9a1bZo4YVDbNzEYXjk9evtQQQ37x6havFdW8cqNGVKNHkYI5HPavIPF/g1bUxRuzC3P7uxv35Ax/ywkP8Ad9G7d/f2O+1jZIqCJZ143u2dj+wFY19bjWFlju7fzYmHlsjL8hB6DHoOwrCtRVRb6lxfLqj5yubSbT7l4LiJop4zhkfqD/8AX7Gut8AT6zfXkdjpum3OtRhw32e1UmSEnjejr/qz16kA10niXwfJYxqt3E1/ZREeReohklth12SqOXj9e4H517P8J/jnY6J50OuxaZ4d0iK3UWSaRakxXTH7zb1zyeAE4PXrXymaYvE4Sg3So88l5/lZNv00PXwdKnXnaU7I5bQ/iBJaobfUFd44W2TytGVuYD6TxAcY/vLwevAroZLc65tnF0stqy5jdGymO2MevrWp4q+HWmeJrqa/t7JtE1e8uPtT6xPdGbUZBwCI7ePK7CowFYgDuM1zUnw38XeFYZrpLSZoWm+RbHHnzoT9+S15VOOpVs+3as8BxFQqpRrO0vO3+dn+fdGmIy2cW3Ff1+g+bSRDIq+bvyP4lOPapbzV4PCti9/f3At9Nt/mO3BdyeNqjHLnoPSp/FHiLw94H8Mw3WsXkn9vyxg2+gx2hE0nOMsckIPdvwBNePzeHfFHxa1JbzWB/ZGlR58m3VcBARn5VPcjqzc+1fWRrRrR5qTujx5QlTbjI43XtX1T4qeLjLHbr5smI4LdPuQQDO0E+i5yW7kn2Fe8+CPCq+H9FgsLdVlSMbpp+nmSHk//AFh2FRaL4NsvDNgEsIoYFwQz7syP7scdT2ratb+O2RE2s2OTjnn6ent+dawhbcly0si//ZcT2+JJ2g5/g5fHXj0z+nWi50+3dFZpfKgjGNn8AGMn35PU1UuLpL7a7OqNjhUbqP8AI596IY1ulxCzOzY/h5z1rUROmtvcTN5USxWsQG6R2xhR7ep7Cq91qDahG0Ko0EJOS38ZH938e9WZdPtobGIXD7FUNJ8uBnJ9up7VjQ3hurhRGrbecKzDpnvx2FAHonwl02bUvG2mwRoyxR5lCqvGQNqgficisf8AbM8WLeePF0uGTdBpNoLUL/tAc/rXqH7O9jDp+oXmszNugs7dpi7dAqAsMegzjivkf4peIZfEXijVL6Zt73Em4s3qxLGlipezopdzOP7ysl2R5jrFyFZULem76dTXvfw/8JQ2fhfSGufknkh+1TIzd3+bGO3WvBLexbWtdt7VV3faJ1iC+o7/AKV9F29sYYUX7z4wOnQentiuTDx0bOubNjUJobG3yrrvxxu4z+A/X8q5qNkvNQVpV3qTysnA/H2q/HCdzR/M0oGWVscL1yeeKguVSRmQfc7fTuT9a62Zanmnx+vY5bjS0iZGXymJ2LjuAM/54Fcl8HIWm8cWzqqs0UbsN3btn9aufGFwusQRhdu2EHb9TxV/9nvSvt/ia9lJ/dQ2/wA47sGOMD6469q51rUHHY9gWzN/fN50Suo6RrxkL0UE9B6mrKaObWRp7lEV+3QAk9sZ7DpWjcN9g3G1i3Z4DyMBxjoPr/Ksm/ebUJEeT5ViXAX9Sfx/lWxBe0/T7O4fB2sxYfcUcA/1PQfnU+oaJa29jcSBlV+Muy56nHHr7f7uax7XVnt1dEbYoyd/GTkdz9PyratoW1SxT7a6qpHmovmbOG4Gfr+gp6CcTCubWwvpoIkTyLKPEIbyx90H5jj1bFXYfs1w74s7dYv4U8vovb9K1P7D08Lsilbsdvmf54xz9KWPT7W3Q7Cy5OR6nuR+A/VsUWGZqx2qOo+xWu7urKCPx/HFNbS9E+zvK9gjo0vlb/LGdxHb1wMn6tUuqTR2bLbxJtdVPm726M3OB9BVC3hkvJILRHb72FXd03df060tBWH3Hh7w69vEy6bbq1zJ5MX7oZ/2iv0GFzQ/wx8MyRsRbxs+QAyLw4JwOvQHnn0WunWwt1mtxs/49x5cTLwMEY4/VjTb6Nbe1n2q6+WM+Xx8ifj6KP8Ax6hxQaHm954B0BpnWCyR1UkeYy+h44+tVv8AhW+jN8yRPsPO5WxXcpMLp532o2FMxZW4jXPWkWT5XmZlZLYAt8w6kdOPU9KnlQ0yh4Z+EGjeKNV07SrGKT7ffyJBEnmn5C3GSB/dXLn/AHa+x/CPgGx8D/Cu103RrJdKsre7uY/9KY+bIQ20zSMeWZiC30YAdK8D/ZnmDfGrRpJouLeG6lLc/Kywnnn/AHsCuy/aI/aAg1W+e10mdp5Yh5cir9zI7cflX0uVxhSi6sj57M+epKNKO25yvjTxhofwls54tMWO98QTbvN1GVeUJ67B/CP1NeAN42g1a61fUvEvhePxlZSBJmSfUJrIwlGyWR4gWORwR+PJp1zpWpeJtU+136yOkhLMy9Oa6fSdEs7mGS1KRrbk7W8z7m1VLEH24rXEyq4xOK0iRh408NZ7yPFvFWpeFbTVG1LSdDvLGxu9zwafeTeaYgQNy+f/AMtAr8Bsbtv3gDXI6prBv991tKXEzEyfU8DHsABXq3j/AODemafZq+meKYbq6tYRcXOiXEUkc1mjY3Mjt+7lUuefL5AOW6EnzWazs9FjVrm4aabLFBbKCcg4yWJwADxxzXxtSMqcrS3PqaUlKN4no3h3XLu00xNNMrtb3UEM5jkblJCvPX1xz+dVNWuLy43QFmgXB3e/tXFW2pNePEIrh3uGUxt8vUY7/wCc12Fs9yqRQ6grOoGYrjb86fX1Fexg5OpRlFvX+tDlxfL7SM0vX/MqaDot9JrEEVuzNlgW39AK9Bj8Pj+0LWKRd5mY/O3HAJY8cVp/D2xN5HeTXEEdyyyxxq6ehBJI96juJi1zubcjDPl7V9W6flXBVhryyN6UtLozLa2eZdkUXlRLC0pZe+1SPTvnml03w3JdWMEzuIlkP3f+BBa3/DsJklui6bv9HOV9Mnpj39K3I4UjdV27Pm4VVx/y0zjHTGawVNG3Ozgb/wANyKi+TvdWUMzsuNmWIA/Sqn/COzbtzq27OB+Ga73WriKGFAVVIJNgLNGSc5bGMeprJkaBrZZl3bTKYQy5yWVec/jT9mguzHsbY2KIszMiAqPu5+UHJOO5pZIY5pMI0ifuwCvTkcHp61o3ViLm1tXj3MsxeNW245GBz+NMuNJvY7d8RI3BA6c87Rx9aXKh8zMmTTY7lmMjszDPys3HPUZq1D4bh1BkA+QxRpFuTB79+5rX1LRJLp2kjVEysB2soCZAJPT/AHa1bzy7y2upFbZ5hYDauCDhX/8A1UcqGpHH3NrFZ3ERHz8K33cfz+la1hZwPbxTnbAndXbJ4b+H8GqK/wBPWGa4id2by2I8xm7DBznFVXsy0mIN7KxGd7dOfp70uVD5iDUNPSHyIYkXYfm3JyQfusM+55qpJazKtttVmWNfLG1eueTn6Vu6Dc/Z7mWAq24xHCr6oc/nVqPXrV1uAkW3yofO2t3AJGMeuDinyodzCWzfy1RVk3EZK88Ul4k9m0Tjd5WVJVV6gN0H0roreR7zZIiqqsoO/qRkbSee+cGqeraa8lshjVWZZASzNjhx0/BgafKHMZLXh+37TLvtTIV+Vf4SNo/EVJpunzLG8c6L5pkKiTbnIzwePQgD/gVVEhLws4T5dxjyv94cnNdLpsn2yzilXbtYfN2I7H+hpcocxj3OjvdLFs2xKM/jxuH49RWX/ZabfvNsIwWZe/512E1qbiFox3GNvoc5x69eM+jVz18ZLW+3bP8AR8hh8v8AAfx7UWGU1jls42jjZni3birY4OMf/rqNGa5bMrbvVu/SrrLLHqnkXOzyC3lMyLnKtyrCtC18OhVXz/8AW8jhhj0BJ+vWlyiuY0nyRxNsZkZSRt/2eo+orY03T0SNmdEZCAwdcEkEf5/75qz/AGLCiLGdzr5vmKjcYPfn35H1p8dmtuy20a7oo/4vM6554/n+lFhnN31xukWSB22EYK9MHofzqZb/AHom9d+3kttx/njmtq6jEiMdnlLGCDt/X0zj+TVkzR+ZDt+alyjuRW+nw63M7K/2diNxTbn6n+tTf8IuyyKvn7WP8Xv+PvVVUeymWaNlVgeFbpn39u1TTXjx3CXUbO9uTu2M3/fS/X0osIuDR9nzF1Zh6rz16dfyqpqdh9gkS5j3OkoILN0Ix0P9Ku6XMVuGgZ2lSb95byN1IPVc+o/nV6a2Dq0LorQSDDN39eP6fjRYDk7dUVXjmfdBJgN7Hsw+ldJawokaMH3sflL9OPf6/wD16zL7TIra5YMzR2spxG/aNu2fUGn6VeNHN9iuPmbO1WbqDj7v+BpWGmWtQs42jZY4vl3fe2j8ayo7dbmTyl+aUZ+XdzwOQBWnNrioixiJlMZ5VuvHf+lZ8+L+ZZ7Z/KmH3t3HHr+HSiw2yg1mJI3kjZWZV3FVbt7D+dFtDOrRNFA0qKfuc4I71qpoju6Ts/kSjlk7bs9vY9603WO3j3blRBwdvGM+3vRYZzlvazLcpLBAzwSdVfqBnoc9x+taV9bm5TAl2N3XsQetWP7St22r5qq0fX5jz6VSbVrdGUNuKjOW25/T0pWAozWBhXBdlYj7q9x2PrVZ0mSRW5bHIZea0rzULWTar7lxyH7c9/cU+PTZPmHytu/i3DHrzRYBI9UFwjGSL/SF6oq4yPb/AApv9rRvGrqvsysvT3PtTptEkba27ymzw27n9Ka2khPKkjnWKXkt8vB+g9D3FFgLMluk1v8AOqSqwzuT+lYN5pM1rukPzwdd47f/AKq3IYfsyZWXbEcfJ02E/wBKf9ohaFtkqNtHzL12570gsY9nqjW2xJfujo/r+NfYvwN8Qf2r8LrDDtv0yV7UsvUKDlPqNp718e3SQrGxidWgJ5T+43se39a92/ZL1h45PEegyv8AJNEl7CrdivyP+GNlaU5cskzCrG8LHv7a2LhMT2qTsv8AHbyiOUY6Ha39DVDU7rStQR479r6JSM7ri08zt/eXNY2tYtppcovIzu/zxWIl0jx5R3RsfwqRj8uK9tJNHhyVmei/C7xdp9nqFr4dN5cXiTEraSfZnQx4BOxmIwVwOPTpXuNvZSPslH72IDBZWwa+Q4dcuNKv7e5gmkV4ZBON2eqnNfYvh6YXVjBcQNtSaNZdv1GeK5n+7lp1BLm3JnvbKzt0FyzK7HaBt6e+awb5rK6+RWSVGP3XUY/XvV/XoftMkW9VbBI2t1rlbrS4nklVY5Ef+6rVfOFtLDNa+HWmarH5iJGk+DjZwfwI4/SuLvPh/FpTqWa5dlwQqsP511dxbTxwsY9RdMD7u7rXlvxF8W67pGpRQWrrMrR/em9aznV900hTi3Y0bqS685kKyKh6b+T9K4/xDcrDayjeyuwyVaM9O9cndal4m1STa0kMTEZ+RW/xrHufC+pXTM9zqjIpONvmEf1rgck+h2RSRzPxA0uTWtNnhhR5ZyFkhZ16MrF1x9Cop+j6qmraTa3Ua7fNUEqy8o3RlPoQcg1valpttYR2qC/2NlA21g7v9/jOTiuDkkHhXxDO67v7IvpPMPpBMeCf91u/oee9ccpanRa6NnXn/wBHVT837xM7Ov3hWBdXDaXpb3G/yoreJpSzt2GTzWprmoCOOIjbzMud3fnJ59hXkfxS8dLb6D/ZMLf6VdpmT/YjJ7+56VnrLQ0ilfU8jm1V7q6urmcF7ieQyb93Qk5NVEkKOWPPt61FTkUs2FrpsTzMuzTRXUaB/wBy/P3V4/IVFJp8yruX50/vLzVd2Bbj7o4qW185ZAsTMrHovrRZ9Av3IGUq3K4ob5a01f7QwFzAzKf40609tBaZGezlFwB1XvRfuFuxk80K1Pkhkt32yIyN6HioqYmb/h3WjplyrMu4f7VfRnwv/aMm8JW6Kjr+7bzFVlGM+/fFfLdvOEb5l3CtKO4hbaUdkat4TaMpRT3P0R0f9sa/1XasssKIoHzM3J4xnHGTjj6V0zftBW/iFkB2uykZTsVPXnjrX5uW+qXkK/JLvUY/i5rd0vx/eWTqqzuuCPl3V1RrLqZOF9j768Q+P01JENlu8qPjavXd3rGufFEd+0EDMrY+U7fbr9SK+TLP4wahIiIbl0UHA2/1rvPCfxIX5d0qs3fcuPw//VXRGpFkOMkfYOhp9q0+SVpWaCFQdqY5J7HtgCvNfE8jyXEqsmxlJBb09qyNN+MkNjo/kRz9vL3Jg4B7D1NYXiL4pW19Cixs22OUncuB1GPxPpyQKr3RQlJHA+NPCdvcadezsq+eRkMv8h/OvM9U8F/Z9H81fllz93+det3Piyz1JXSRduQAVXp/kVmXkNvc2qxo/mIfmDdKwlSUjb2r6nyZzV/Rrg2uqWko3fJMp4+vNZ7U+NtrZHbmvNW50o+j7fSZPJVyvmux+WPdwB/tep9hxWpY6I0lyst3+/lPO1enHTPbj0HH1p2i3w1iwgkt/kTaG+7xnA788/nUrtdXMbbUfyAAPMbAJz+PA/ya7jBqzsT3/wAy7VfYqhvufyzn+VZ9xbbeXleUdl68j19KufY5I0USRSLu5C/X15/E5pVsbiZ1DMkFvkgybs8d+M8k+lBBTtkkmkZIVZnI/vYAHc+w+taek3FjbyOFRr24/wCejfcTHUjPQe569qRdNmkhW2jVLWKQ5b5syOPVh39h0FXbfw/87idtlrkFY1bJf3c9z7dBTsBbtZhdKz2qOyno6rxjvjPYev5VZt7fy1WRvMK9Nvb/AB9v84q/tXyUZex+ZvT04FY2oa4JGeG2fZAD81yi5kJPGEH/ALMfwpDZQ1DVZLjfFAjJFjy2f1BPQ+gPp1Peucj8CxapczvYyvpzsf3v2fGw/VCCpJ+ma2Y0+2OiST/ZbW35CIpJ98erH1P4Vat9VltUiSDbDEG+UJyRjnBJ6knr6/Ss5U41FaauVFtaoz9P+Hur6TJcf2br4t95UStHE0ZfHTcVYZA9On4VqTaHrO6e81bxdqzNIoSUWcvkmRR0XcPmwOwUj3rU0u8vLq5iaSXdb9Q237/vzxgdyaLrR1v5vMuJpNv+xgYA6/TPc9fx4rl+oYZy5+RX9Db29VLl53Y5jStD0qxLT21kiYb5rmTEksjnoCzZZm9TnitezYSWstzsk8qM7WZVHLf3VA6/XpWreaXZx26tPK0aDEUaLJhB64xz9f1OadHqtiu1ElZYAuFVVx06cdv8Oetdqjy6GV2ZraLfzbNyqmRnZuHyD+p9aZb6DLcO3mqqxDOU3cv/AID179q17jxJbNbbDudufuLge30/pUNzq1ulv5yP/rBhW24zjrge3r+XrTJ1Kr6G0lz515KrRDAKw8AnPC/Qeg6mr95IG092R2t2b7uz06HGOnHf8qS2mjvrV7uKKaVZSPLXb98g4OOwHb9BVedLu4ffJFuyDgLjHynHr0HQU2FjHWGOSEjD7uSNzdh09+lU5mW3jlYfuoowWLP2Hua30tp7htn2cMw6bsYHPqPy/Sp9K8O3F5f2plWOeLzQfL3cE5wSR6L2Hc0RV9htno82pD4f/s16tdr+6u9TKWK7eDmT55D+ANfFut3xmuLyQt1bAr6d/ao8SLYeGPCHhyJtm0PqNwn+3LkqD9Fr5M1a5MdupP3mzJ+fSufHSvJQXQnDK/NN9Tpfgnpr6p41W4C/JYQPPuIONxO0c9uM17xqFnLfMqwsrYX5n3YyT6D9P09a8z+Atium6Ld6jIG/0qbygY2w+yMfp85Nem3GqGO1lMUTK7YAZuAgP8X9B+dXTXLBGs9xbfR44bZ4rpt24q00w7+i/T+Zq20IbayoqxPgKi4xjOMAnn2/WuZea4aFg0r+UOS7tkA/1x/Opb/7RY28UU10y7l81o/7nGAT7nsKu4tTwT40XMdx40vRGy7I8KNi4HA7fia7D9m3T5JJNXuFVCX8uEF269WIx6EdfavNviJcfaPE1+wXb+8x+Qr1f9ndxb6PeJHAn2i4n5uJPuJGqjj6k81z0377Kj8J6hqEgkm/dr8mcBt3XuSeep/QcVmSbnRdz71Ycr6/kfxrpGSLZu8pFZerMvQdensOT+VV0dUu0J2RIucdOMDk/RQfzaujqZo5q3t0vLp8q6W8a+bOy9kBwAB3YntT9h1LUJ7m6RlgjxJIqKQcDhIwPfvXRfaF+SVnSJRklGb7gGfz2j/x5qp6prjQ3CrFErSxjnb3duFUfQcfVs0wVyxo9v8AuZbm7TdPcYkb6Z+Vcdsn9FrR2rCqsi7X2j73XOcjOfU8n2UVi32vT2s3lW6pLKoER29POOMgeyjjNO1DUHhuZ4UZJ/3YWWRem9vvBQT0A4zUDsZdy8V/eXk67mijJhiXs8jHlvU4xmjSZjYwy3zfOgb7PF7kn5z/AEpUhjhRAq7VLfKi8deuOfwoudKuJIY4fKZVztVFYYBZscc9c8UD1NBfFEcbK7wMytwPTB/lwPypdSu5NS03MMTN52CWZufL3DJJ7bjgAVk2+k3U0bRrGu7IBk3DAycflxjNb297eH7yRRAArv4HB2xn6E5agNShDpVz9haJ3SJ7yb94rc/Ih2quPduat2OjR29nLDNtnaSTzS/OwnO1T9ByaYdUEcjhP3rKdqsrDIwNqkE855J+rVmatdSTXTPFuSIYEaK2flHHPuWoFY9W0uwvdK+Gt/q+nO7ajqcpsoPJYAxwqQJHB6/Njb9FrmE+HMuh6Wl5O0yS3D/M0mDvLd/617r8Mfh3a6z8L/CsbPtnNirDe3V2YszY9yelQeP7i28L2O28a3uUt+nmMB90Y49a+3w2HhGjHvb89z4vE15yryXn+R4x4gsD4bsGSVoGQSfeTgkY4496xrZprjSbqe3t4d3l5bzF6+YwAH5Bvwqr4o8QReJHcqyruGQvpVDWrm80/Sbd7e4VIGkJZePm8tAuf++mNZzmoPQ6YQco67kOo2ttqVre3mqrqUdj9kkgnTRJIhPJAcbo/wB5hdhZUJGQcLxzxXzbqmgWdqLQprVnPbTQxzySwo3mRyMuXi2H5iUb5Seh4I717nqutpY6SkSz+a8vGxOpB5ORXCeIPhPqGp+FYtctLyzaCKWQS2MkoFzbZbligBYxdMOeBuxXzWZRjKopQ36nuYNyjFqWx50l5FYMs1o7EK2U3dVx0zj1716Atzd6lcot1OuwANsTgcgHAPpzXESeHzYwsbt4Y1QnCvJjeR2A6k/lW9Z6lK2qJ8sflSqDtXHybeOPbtXkU6k4yUU9D2FySi1NHt3gCSO3026s44kbEhnCtwMbMfoanvHV9S1ltiwLb2ZEauvPQDgdM9+K4zwvr32ZryNWwzQ7VbbnnI/Sutmmluvv7ndsybtvQnHtXVV0kYQ1iV9Kke3S/mXCqtug+bvz2p9x4gdVU+Um6Ml1b+9jn+Zq1JbtcSIqp87dxnnccdMdMdKrJoMs1wpV1XdtxuUnG4//AGNYmiJG8zWLBom3KyzKu9eQgUEinJpS2+l+WzM/77zhsUdWTI/+v61pabYvaxoBt3SOJvc7g2OvtUd/I1rbpGiCNyEk3OuQQ0ZQ8e3agZCltHpVqkZdWt/MYDd13tgkVM2rWySMBOrDdlV2/wC1nr3yKy7uaa+h2FkXbKG+WMAfdx6+1ZcKl7dJtm5CRF7ZAPHrQBt3GsJ5nDyskZGWVeMKT/Q1Dc6kltDAWeRmkgEysMDcCpVs/Sq1tam+sbV49irGr+cu375GOvrip7zTblrazBg3S20Mkcrq3B5GMD6EcUFaly8s5byRpI2RvMjVgu4d06/pUM2lTSRxSCNtu47lZhnG3dzx3xUdvDcW02kTSfK0cXlzbpORtfHP4H8q2mkbfEoVEVWALtzn5ihH5GgNTCt9Jltr+K8En+qkaUoq5yOAR+RzVaz01LW+ys6y8PGU2kkqzbevtkGrd1rBt5pY5InV8svyt/dXa3Hv1/4DVa416S43NsVZZNzblb6A/mRuo0DU0dJtzb6fBAJ0ZifvI3PzcbefRhU8M0dy7JvVnbO1fXjd09Mg1yNzNL5zXQXZKsvm+2VPP51a1C4XT9VkntlLQeYlxGzKfutjIH45xRcC1cRqv2+FVRreZklh6cMOcn8KghzDp8sCt80kvmKwxwcc/mKnvIRZ6pexLu8ppBNHt6BW5GDTFkLeWG3Kw67cfhjn/PSgCh5ky3DAO/IydzdRWvpMMd9b7biBXli3RBn5HzYKH6E8H/ep1qtlM+8wJuwu7cxJABKn8sg8f3a0LWG3jZ42VFdRgr2ODtJ+nQ1AD5rcbkKq2zghNwGSRlRn1xlazr6+awVTCiSqW2ndyeRkfn3rQ1BZI9PlYpsZeSq4ORnBHfgNz/wKsJXeHb8jLjozL3z0PHXNNjRD/bdx8x8pN+c/4fr+tRvfXNrHAS+9ZMsreu05Iz2PqKdDb79S+zuzL9oVhHs7SDsc07Srr98lnPEjrIS0SPwBIOGX8qSQ7iahqEsNzEI5Wns2xNGrLwRjaw+q9K0I7m3ebyBE/KhlfzPvjOeP89Vqb7BBJDEpTckbbtsfHUcn8R+tU54bfT1tZHlZkiPyu38G7v8AlgigZbuLOD5vkXc2Du68gdcenf8ASmR28axszpHyc+Xt4BH8RB7DOPo3tU7srrlpGVwNzNt+Tnnj/wBCHtkVz+qQzW02fNZIpTz3ww+8Pb1FAGw6fZkXbt45VW4A5I/DPQ/gaq2euNct5Qg2z7SY1ZhyR1X6+lYv2h33Zfd/nt7d6ZtR3bL++7075HuO1Jhc2l1NtUt7i1MCM4Xcq9nA6j/eBrPSOO5DONu0/wAX0/lWm2kQzTJPDPub5ZA3l9W7ED/a7inX2mozPLbO3mtgmNFATd3wPft70WAzfsqXCk/Kjt0dm/IU+3024tplkjdEdT8rNnk46f0qrJdMzMjJtb+5uJyffmrFhrX77bOysrYAf0I/x71KA2GWTzF+foBlevHpzVDUrp0kdAnyYH3lzn8fSrEeoK7su1trHhmyPxOfy/WoNSuYlTzGbc/+17duPWmWYj25RT5bbsHJVv8APNIjLGuZkOyVT5b9+D1HuO9W5JIY1/dPvzxu5ySaiVAzeRsZkkbjoTG2PvDnv3FBBPDo5e2VJJUkgP3WXt9PY9xS2dhcrbYbciRkmKRW6H0I7qaXSUuLN/Ikg327fdZW6Z7j2PpVq6uktY/3v3D0Vefz+tQNIdHfttVZVX5hj5emR6Gob6aSFlljVWiHJ9j/AIVnzXkcNzBcx7mgkU/J0Hfp6Ed6euoTeTtXy/8Ae2kjFO4iKbWJWfcQu7H51QV3WbfCoVj95e2O4x6VJcQb3dgyorc7V/h5piw+YjgP/pC87G/jX29T7UXHqWljkW38+3RWSU7ZYWXI/wD1eh7V33wN8UN4M+JWl3VxE39nXatYz7m5jEuME+uGAwf9qvP9DkDMyq+1xk7OgPuPetJrprFXm+68X70befu/N/SkD1Vj7F8UW8ituiXz1DH5l61y7XKu5jKMrAfTgV1Pia2drWzv7R9q3MCTbW6HcoP4Vwk2sXVncNJPbq6gfeVgfyr16ck4ni1Iu5BqUk2xiqv8wIOc8V9Nfs2+IpNb+HcVvM+6602drfc3UIOUHP8Asmvlm68UW0337OZsdWVsda9Q/Za8cQw+PLjSDE8CalASqtyC8fI/Egn/AL5pVV7tzNbn094hw0KEr5W04J7f/Wrir9nhvH8tvlPIZea7/XrZ5NPJC/Kfzrz+8swk2522MOmeKw5rotqzERnW2dZJ2VjgHao/PmvIfiu5+2WoF75QCkFmUKTXqFxJ99gqS9vm54FeRfFy+DpbsYG4JHytj+lc05e6zemveOFmRLj5TqO7aPvbj/jWbfR29nbu4l89ugZYycn6nirNreINqra7m/u7hWHr2pLCrfuFXA+55nGR7CuNS1sdHL1OIuWkv9YC72bErfKvQbVGOfxNdHqOlJeWqqU81duCrcgjHNcpb3Mj37iXy4laQnevXBVcAevSt9Ptnk/ub+NF/wBtc1FR9Coau7OX1S1udDhitrvc2nGQeRdSN/qc5ARz/Ju/Q89fnv4iMW8ZakC25VYBdvTaFGMe1e//ABA8RXmg+Gr+S41K1uogmwQiDdvY8AHnpmvma8v5b28kuJMb2OcL0HoBnOAO1VT7mstiFY+7nYv+11/AUPMNuyNdqd/U/Wo2Ys2Ty1N5rczHLipFcs7Hox/i9Kip8f3qaYGlbzbbh3VflFep/DX4VyfFCOJLe6Swv3YrHJ5ZxwO+CDXlGmwm5uooT/Ewr6p8C28lno9mmnusE5G0Tf8APMYwWHuB0reEVJ6mNSbjojhfG3wB8Z+CdFg1LXdDGs6DLnZq2lN5yLg7fn2jKHPrx715e3g611JPM066XJ6RSda/SL4X/FBfDFnFpDsr6RaKZGjuPvz7R8u7sQDzgdT7VYvvgF8L/j/pUuraxpZ8C+JLomdLjQ8ReXHxhpUYFZGYYJyvy9F55qpYfrFhCtpaZ+XF/wCG77TnxLEePSs4o8Z5BWvtHxT+yH4z0nT31Hwxe2fxC8P5lMKov2a9eJG271jYlWXPGcrk9BivCNU8MWa3X2PUbO50XUCSPs1/EYmJHB27gN2PVciueUZU9JI6FaXws8ojupIWyGq7HqSycSr8395a6fVPh3PHueFd69tvNcte6LdWLfOh4oT7CcX1LKOVbMb7l/u1Zh1iW2bcGdXH+12rn1Z4W9KnS8Lfe+aqUiOU6yHxddQrlZ9uf9qrS+P7qPbvdmXH3f8A9frXGedG/RttMfK9Gq1Nhynodn423v8AvJ2Zsc+/tXQW/jpGZQzblx91f8/5+leNpIVbj5akW4deN7VSqshwW5Sb0pU60jUICzACuY1PpjwDlfCekO85dmt1wnRQMcADpn171sf2tbx/c2vtzluwx3461yOmyNa6PZ2UYwsMKx+5wP0/D8asJ+7XI9fuf56V3pmb1bOwXW4U+fzVbkht3TIGeP8APX35qKbVoEZSGWVl+6qR4AzyTk8D3P8AWsC2trnVH2BtqrjPtnj6/Tua6a10CO3VZmZmdSFXfICMjqcdOPfgfWrTuIp/aJlXzp5ZVzjy4Sux3HXJJ5VM9zyastcX00ivNM6IwDR2yYBk/A/dT3PJqe5trS1WW4uJWll3btk3zu7+o9ceh4HesabUJJnluCqu8p3SO/JPYc9vwH04pMnU2476dwrS3Ds0hGVRSiD0xjrTYYy7M6eYinBLrkZ5449T2rHhvJFZI41RcbdvsB6n8ev4Cuj028S3ZLeNklYjJ8levPJA7D+f0oRQ2401/s0W1vITO0ruJLtnjPsPbqemaLbw2ke15J3fA4j6ZJPfvj1x16VowpZo7GR1ViMtM/b0AH6D17YFVdQ1jy5HitNrKcnzlYZYjjn+p/AUMnUtNeR20nlRq7Kq8bF5yDgAHoPf07c1Wk1K5SNxLsgQNk7YyCOfr2rNZTNI+5dsWDllVR0OT+R9Kb5cdyq3My7rdifJjfh5z7+iA9T3ouUMvLiS5uvNf5kkB8vauEK57D0/yauabp7PCl1IjSxHIiRePMI6/RQep70ml6XLre66uXb7KCVXbx5oUdFH8MY9utdG7rHa7cK3TG3j7vb8B27fWkBzMljcxSP9pi/dZz5NvyXP93jovqc09I2mZ7q4td0A4McfG8gfdX+6i9z/AFq/qF+baVLcKyTyEfMjYEYPQtjvjoO3XrVmO+gjhXfcKqgDanBPy9OP5A9Op5poB9jDNCjTTSMrt1jThIgBnaPQAdT2+tRXOrQWb4k3tKR5i7F6dh9PYdh71Fca4thbrLD5crtkheSB7tnsDk47nmued2mZpHZnZjgvtOckdz2P9OBSbD1OksNVs/tirJKieZNtaRsxxgZxuL9FHPX+FcnrXqVv8L9V0XSrXxbHqGh6roEsRmh1LR9SSS35XaFwwDZUE4wu0DuTXg8f2PU0mt5He4QBobhLPa0sO5cZA5AcA5AYY6Zr1j9oTXtG8K/B+3XRJ7l/tWlw2Nq15EI5lt2UFmbaAu5iMkKMfhWtN/afQyqu0dN9j54+OXiw+LvHNxcRy74izCPa2QEXCLj6hc15F4guB52wfMqLVq2vpNqSS/O2CSzdcfWsa41CJ77fsfggldwOcdq8mcnUqOTOunFU4qKPpTwXo/8AZPhHSrKTbu8gO+z725vmJPHUE/lWpNIrIlxLultYX8uKFv8AltJ2Gf7q9zUug20t1oluL51SeW3DSSCQ4TgbjnvjoPU1q3+nw3DohiRFijKj5shFxz07gdT3LYr0UtDKW5laDpralcLLKvyK24KvCO6+n+yv611f9nveI0nkSSqxIDPGfnIG5hnpkKNxx0HpXO32rR6baRW0TeQkI3NG3UL1Vf8AeJ5Nc54s1rV9FkstZj1y5afTbWffp+8fZUSb76lSOGYfePfaPSlJ2Wgj5z8YTfaNevX9Z3Py/wC8f8ivWPg3rk1hp+m2H2XNrdXMgNw2FAcZK5Oc7RjnjrgV5R4l1Cy1DUZZoLB7NnOTGJtyA/7PGceldD8N2fUvF2kR3CPPHC+Le3CnywwUtnHqMZ55PWuOLfNobwVlZn0NrWoK0KxLvZpQPM3ddvb/AIEx5NZG1HZETc2clt35cfXoKt3EL+YkHkK91dMvldd5Hd+e2KjuZo7iSK2tPmkG2CDZ/G3R3J9j0rqMUQzP5bYkVmYZ+U989vx6Ct6x0GW2mSaR0+0KPMCbcgMwyCT/ALIqe3sLS2sdjRK7Lhd23JOO5PqW6egq8zmP5G/ujLJ/H68+54FOw9TLtfD7w3DSCdHcKcb1/jbncfoOawo5IYUdF33G0nDtj5znqR7muovpv3bxK/mttIZ4eP8AfwfVm+Uf7tZDaPbpIqD76gFmWTIwowxH4kKPehiRTe8VZGKxNwD/ABZz2449eK17eQujGRlglwMtuHDEYGfZUyfq1Zlzp8VvIoVdrKqq6q2Ru646/wAPepI7f5pAUjRM8Mqg4PXg57Uhm1apLHZszJ5CNglHXoCMKD/uqM/Vqr61IGWKJWZVK+a3ynnsqj0wOcVi399Nc+VG8rMi/vS3Ulm4FVd8sm24LtuH3epJxwo+hNIDQaOVtzDdtyBt5z+P86rRzfZU1S9DSN5UBtbVl5y7dSc+grSj0uWN9pZNxCBkZfXlgD7KMmnNYWzWPkyOkCyZbY3UeYT83ttjH/j1NLUfU+jfGfjrVfh38OfCXhnQLJbjU5tLgBdW+eLCAc9+Sc4r5z8W2Pie4uFfxDdSefjf5brwAemB719QeLFttPe3vrJmN15MYC7cgDYORnoMdq8t8TaeNYklvruLzZyoLMrHovAXBr7/ANi+RJPQ+F9v+8k2urPEo7UreJAWZtxCnavYc1n+LdBea8sIXnknzbwr9n3YCOxaRh+or0vT9A0iPUri71G4awsrfEk8zSYwvHAz3Oa4nVPFmm32sXFxplk6tNK0q7mJxnhcfRQBXjYqMNIyep6tCU370VoXNP8AAaaPco8kcb+YoKq3UVf8YaXYL4aug0sNrO1vJb/aFjBdEcAPjp1wCD2Kg9qo2sWoagv26/uo4YlXIVP8a8/+KmrSXWj7bV2azaTy2dur8foK+cxHvT5aex7FFWXNM8T1DzFuH8xndiSRI7ZLL2/xrQ0qQRs3zfNwd3c0X9sZLFW2/PH+eDVGzm2soPy4P864mnSmd8WpLU9E8MakkepQGZ22mQBmTrg8HFelvfMfnTy2QKRtZc9GwM/XvXhtn5sm4xtsbB+b0r6N0MwSWdrJOi7ipUttCD5YMjPHTPbvXXU1SZEdLoy21Qwrvi4YbsOuMghsD8614dUijuLc7tyRhPlZSMhVb9MnrTdYhjaH59qLuhjG5egEeT075PNVEs5Pm/0eR1+XDLn0ye+enNYlmpHeC3sYDJt3RiLLd/ukAD8ao6hfW9w6YZXXZGpbccnaOnpwaoX6eTCpkgbd8p2twOv1zVBH272ZVxhsru44b9KCzTSFQvEW1gQwZc9vc9qqR2EyaWqqjeat55mzafulTyPrU+lR21xJ5c7K+6b7rsfu4P5/StF2e3toGV96nypD83IXDLyO5zQkBD4fhkjsvKdJE3SuVVl67kJGB1wcZqzDeQalcrGjr+8UsO4Pyc/qKpx3yqyP867QkZXcP4QVI59c5FZek2b2eoWbM8KJFJJudpAcLyN2PWgC/NqHnXzmN2ntZLclUVhw7Yz970IqaTUHm3hYmRyXIbzRkbgOM+zDNZFvYTwvE/lO0XzkSbc5Xdjr6ds4rR3/ALyHc7rFjaducjBzjOOtFytTPvl+03jzbliVpM7Wk9Rg/nVKON0tVuWZWWSYwnc3K4HX8e1dOmnWz2qPK8isMhlSTIG19pIz6D9azby1isdP1FCytBNJuhVvv7lbGP8AexzQGpBolrJM8VxCyqqzFSrtn7o5B+tdDtCHejKyjJXf2A+Yfn0Fc/YXH2WG/WN2VpBHLDu557j8RVpNQd/KdETcqj5UU8gZxk9ORuBoAtahH9stdi/O5DLGy+qjcD+WcVgx6Tcsrnaq5yWXd1wAxH9RW000yoF+ZkVlJXaQflGMZ/3Tz/jRDfxrceVEsnmxx7iu3IwuRtA6cocGpYGYmn3Wn3KSDYmQQV3ZwCM/1yKsQ37JcbpP3oDAlmwM/LtPOeMj9aW21SO/RoI1beY/MiVm6lDxjOedvHNJYR/b7dZo1k28qEVh1X5sDj0z+NIAutbePakS/Ichlk56j1z3x+dZdvqBbaWXcvbavqPer+pW628LBF83dJhl3ZxnlTx161jtbuzIQrLk4Krzye+PrTuBqW1uLzYdzInMgdMDYF7AeoPP0q5JpomufPld1TIk3LjCYOHOfr83uGrMs7m4sJFUxP5CtuK7eoIwePf0rQk1Sz8l0LO23ICL1+XgEntkHB70iw1S+nS1d41WN4eWVcAkfxAfTr9GrMa/nvrWaORFbbgsqr9+M9T7bamaFJ02onykEH5W59Ov5fSmRqLdsRp5fBBXb1Hvz0z29KAIrWQyRsjSs6RgAJyRgcZ6jtxT/Jabkqrqedo5Ixx6/T8KuabYRQ2zMrfOPlxxxu6cc/T2qKa4bT5tu1mDLlWfGCOhGPbpipAqvay2u66FurJF96N1wCDwR1znNVljGm3MU6bposbgjfxxt1H1FbthIt0sQOPmwJFduhIwMn/a6fXBqrrHkvEgglEvknPzdeeAfr2NAF1rq2+zom5F81fNVtvbsPb396R9ShVPvIy4wzLkHPr+P8651vM2GIruWMlh14J649aspNK/Lo68/fbPXoRge9K4GnDbwSb2MUL7WzJIP4yRk4/z14qKSGLzmjESNEemzA4PIPr9PfiqrRyOmCrtznaVPPbPX1qo21IZYZFdWHzQyMvII6g+1K47E00bblQqrrJ/q2Vs5HXIyaRtPlkj4TdnGd2P889qghYXEP2ZdqSxjzLebjKHuhPoe1asO5fKa7RlZsExo2M/5P5Glco56RlR8D7wJ+apbS8WHcHi3p1Vl6g962rrT4JEadvl6ewz2z7nofQ1lrbRu23Z8wOW+8efTNBBqJM00O9NrLzhm/g4/n6/nVB5meNlMaMv8Xy57Z6+3WoJrcbWC7l57dx05JNU23QyY3bcUFli3tzbq6yN5qSY8xNuOnIIPY0+1s5GmKqysoz9/GSB3x2qFJjcb43dElbHkqy8EjsT29vWnaTNvulSbcilsbVXB46g+/t3oJuP2i23G4g6kfM2MD14/pViMWt1bOyL86kAMjYII6EVLqh3WzZTz0z93uD2P+elZEKS2MyNGrb8H5WXj3FA3oWNSs0aRbiJtv8AeZF49M/U+tVFvnaRcrtYja21uD6fT3qea+ukRcu3Iz868eh49Km037HdKsbwr56FR93h8f1qyT7L8E3EviT4N+EtQDM7HT0jlXuGQbT+orkNatmS4b5Vkzye1aH7P18bz4Wy2cO5P7NvZIhsbJCv+8H4c1Z1y2lRsyqjoTkM3Bx+FdtD4UeXV3sed39xFHuK/Ljgruqz4M8SL4S1rTtaVWRrO9gkJVsfJvAf/wAdJrG8RSFLlzFEnODt8zpzXP6rJNJpLxFYV8w7TuYnqDXZJXVjlR+qVyq3miNInzKQGH0PNcZqWmrcbyd23+9WV+zl8TLf4i/BfS7uV915bRtp938uNs0J2N17HGR/vV0t/seNh91Sa8bmadjt5U1dnmutW5td21lbP+zg/SvJPivJJDosUo/dsJT87Seor3DVrOSSRmX51H8LLXjfxstmj8Mb5U2rHcD7nvWjacWRG/OjwqTUp2XH2iTcD/BmsC/umaTCr5px952NWbm8CSbQm7n+9VCaR2myU215svI7Ik1usUbbrh0TcSdvf/PFRt9ld8BHZey9jWrb28tzHvVo1bB+/wB+abNpIjRnmdFTHLLWKeuppbseQ/HG4MXh60hjURJJccovfCk/pXh2RXpXxw1Y3viS3so/lt7WHKj3Y8k/gFrzXaK7YKyCXYKRaVulIorQzFqRPlbNMVaetAG34ZjD6grn5V6fNXuPhHXn0ddhlbYV+X5s9fTH8q8U8NqWdQPXnctd9b3kSqkbNsfbwrL/ACPf61003Yxkrs9ctfFQuJsDcqgZDbjnryPp+Fd7ovxuuNQsV066l8pJAF8xOH2Dg4P04r54WR2Tb9oZZMYC8ng+h6c9KitryRW3lmjXP39uPzHFdPOZuPU+1pfiLca1o9npGhXDWGIkib7O3KQoDtRT256DtuJrY8YQ6P4n0SLRdU0nS9XS0gRrqbUoPNjj3ABQrH5ic5b2C5PUV8b+H/iJdaDeLIlwjYAAb+A+/rXtXgn4wWs0bC7VJ/MO4svUse/b6VpzRloyPei1YvXX7Hcfj7T5dS+Gdxc6RfpLIh0m+3PbFEwpZM5ZAW6Lu6dea8J8cfDXxN8P3mh8ceD7/So4uDqCQeZA3+0WXO0d8tgV9neF/jxDpVv5FssW0ABVTH0xgYzx+vNa1/8AGSz1yZYNR3SqRtMfBAJHf0HqK55YeMtVobwrSXxH5w3HwzsNch83SryGbcMgKw5+nauG1zwPqGjSMJIHwK+8PFfwT+HvjTUpbu1tpPC2obGme/0eQQgkc5aJgUYseOmc+leZeI/gT4x0qxjutHurXx1ppJje3aP7LeIRzgq7FXOOcqw74HauWVOpT31R0RlCex8cyQPC2GUrTd5Wvbta8L6FfXb2d7Fc+HtXBwbO/iMb/UBgCR7jiuL174X3+nhpYV+0Qf34+RWfMth8jOIVw1LuDcVLc6fNavtkRkYf3qr8irIG9av6HCt1rNlCzbVknRST6FhVGtjwjGZPElgo/v5/IE0o7ofU9xhQM7w26+VBg+bNJwSOxY/wr6Ada3dNtbazRSkqSzsOZHXr7H+6Pb86wbNGmaKNYtqDlUXkZxncfU/y7VeW23qqIrbzyFSPru75JxXcjBnSbk8xdrL8zYZl45I7Z56ev6CrjXHlxbAqL1G/dnjr0454+v0HNclDNcfaGaLZE4O6R2UARgdz1wf1NJ9vnvJPLtWkfj5pJFAJUHlnJ4C+vc96aYrHT3SWl5u3RMzR7Q0iNnKn6Y78YHXt61RvktUXCImANoZm9fUDjPb2HHNV7Z7jVLhoomZIlO37Tt/1mT8wQfzJ7egrTSELIsAlXjbhVbOR7kevfHJ7YHNNiKMLtGm+La3ClmVgfmB57fpUs101missrh2G35eTgHOTx0Pp3+lOubq4mklWBlggjySqMN5I6k/ToB2qg9vOsmX2eaJOd0gJ5559f6+1SVcV7gz8yvubv83JPrn/AD7Vs6VYK6tM7P8AMuFXcPl+vv6Cshk8t8zbQvDFVYZwenI7np/Kr8Oqq+xDBvWPJ8vd8iD0Hrz1J69KEM3ES2t1YSvvVsyB5G42gc4/2c9f7x4HHNPkvLbc7s6cnGx2HYZ5PbA9OAOBk81htJ9ouWeV23nO75l6gdvT2FTQtErbV+60ihWeRcjAyM8U7isV9U1i61K6WC3XyreMiTai7Bgfxv6KvYf1prah5duttavJLEW8wySLzMf7x749BWxa2MUyb51fZIBlGYfdH5AsT69OprLv7qCF9tpaqjAESyKxAJ6Y+g7mkxrYmhWRkwNyzytyu48kcgnjFWJrOWNlLI33SQyydRnjnHr0x17Utm0rW88v3FlXIVpCeOjE/wCznjHU9BWpNfR2MP2h52iSJtse/qXxgLx/GR1P8IbHWgGYl5DN5n2dWWDGRJIzb0jHc9OTnoPWp9KmtLy7srSa3uF0ixDXd2sbCOU28Y8yZ2IIId1GwHOVLgis+5v59ST55UbncIU6YHCj6LzgetIrfaLa6Rtz280Zjnh8wxkqOcF0IYDdgnn+HFCdtUC0Z3f7R37S/izxh4ii+HfgTRtH8FaHo6xwzRaPZxoxmZA7r5hH3F3BR8oLFSTiuM8QfAf4l634VlutcuI9Ss47KS8Dvdh3jSNdzE44UAe2K1NP+GviIW03jPUPBWreKLOVVll1Wwk8qOfjCM5PQttwD0O3rXD/ABZ/a28Vat4Nu/AukaFY+A9AvFCX1vZxsby9UH7lxcPhmTI5jVVU9GJGVo5oRjLm1Zi4ykrQaT6nglzdCO3dQ27AADeoIB/rTfA+lrrni7S7SRWMUk6mXHXYDub9BiseacydWZiSSWbuT3Nem/BPRQ11d6s4/wBWvkxN2B6s2PYYA964Ka1OzzPeX1SXULfy0V024JVV4BzhFGOgUc+5pm14Y2wjS5PLNGTnJ54z/erNdfsdny/+kXIzDGy58uHOTI3uT0zVnQrNrzzb2RpPs6grErdDz8zn1HYe9dtzPUsJbRXFysnyq6nzCZIifmHU9cZqS+0WCO2e5lnVmjkEh+0xhwWzkKw/iJ7jtTrySaxaIWkDKssm6RW6HaPu+56E1zni3VLxNBvbyd9qQwuV2N3wct7+gpN6E9Lngfii6svE/iof2XpEGhi5nEflQytImS23IBA2jPOBXvngX4SaZ4N1BbgXVzqE2MjzmCICQFyFHdjwMkkLk186eEbf7d4s02F225nXLNzjbyf5V9SadfS3143mu3lKfMkdm56AAD3IFYUoq1zV6JWJdcuobW/nEXlz3SxeQ1yq4wxOX2eyj5QewrItpntriSWJtjtD5Mfy/wCr3envjrXSTabbzTNtgjZSpBYfcHdifZR19TUT2sKxssdnG0rAiPaw6sOpz6KMmuh3M7GTZxybF+X5dvC9d4HfOQOOtTSZjdHkZ2YgD7o7dB171prbWrNk26tkI6x7uzfKi+xY/MfbisXWLqOO48m0aPZCPK3qvJbGWbJ6YpBqSw61LGt1cLua3iIWJeAZJMYUcdhyTS2upSrbzyz7tlnGillUYd85VR3PPNYyTGONQn3MhlVucMwwuPw5NdPZ2KQxRW4T7vDM7DAdh8zH/dXp7tQmMraVDI+nrJKN88x80blGSCcKp/3m5+i1c1LH9ntFAv71T5Zm2gDCnDvn3bgey1dhkWOSWb5A6kCJW7ZGE4/2Vy386x7y+SPfbIvleYQd6yAkxqOAMjgFuc96NQM2SEu+0squcn5WHJ6Dp6DmmtbyM+FZeDx+8HQDC/h3q5cwrGiqxVVlXEbrKCTt++RgfgDVSaGT+z1uI1RvNLRRbWH3h147hR+tSBcj1hobd4Qskq4IG1sgnoT7Ejge2ajfUP7avGZkVPMkWMbGA44QdRWMzHzMru4P908BeB+Zya2fCtui3z3PlPcNbyW9pAqd55JVUNgdgeT+ZrSOskg2Vz6v+Kl1b6fqTxJv8yOFPufc4UfrXjmueNLmxuGEOkNfiMbdrsQCc/rXrfxWeWbWYwGRcxKWZV644I/OvKda8RabpN7EL1murqVl2wq3AxzX6Ra1Na2PzuOtR6XOY1SG78QaPex6hpFvbwSbWKxS/O5L4A56f/Y1zfjOGy8Bw2809ulu9xnyYd2WIHHA7j3rrbz4sR2NvdG00Sz3ySoGfzwcbSWBII6buwrxjx14iuvFmrf2rqUvnyiMRxt2RQeg9BXz2MlBJyjue9hYTulLYY+uX+sW32YbbezLbjGvLn2J9PaofE6D/hHZ1RdrxgSDd7EZ/SstfEUFtJiJNxI+6tI19LqUc/nPuRgRtWvn9Ee75Hnh813cv83J3LWNcx/Zbhl9P5dq6GS4R5GWL5VP41R1az8y3WYfwnBrlrwuuY2py1syz4dvgrtHJ/EPve//ANeveLCaT+xdIhLfvQXaRdxyAV6E/Tv6V81WsxjbAbaw6N/n3r33w9rX9taXa3ka7dww27+AquCD+IrKM7x5exvb7RvSQzXHh63Me5n815mZm/hAx/Kuh+Vn8z5t4JG9s4JWDkD65qrpS7tEiI++IZvqBgdfrWlesZZm+1rsVpG+bjOfJHUdB7mmDMTUtP8AOj84Ss+0QrsTHIZd2cnHYcVmrZwtsI81kbOWZl7n6/zrW1SbyY3m3bUYwx+XGoKliucsT3FUI7y3+w3tzP5zPbbI/kVQCzNzxjt2/WgRA0cVsjSQM/nqGYfMvHrjuT6VWe8m3NvdtoBUL14Ubh+Gaspc/bLXVgjOz28O4K2CME/Tj296gTSbmZkkVNyH94W3DgAYJx25oLJ4bkPHOdrNtiMx24HHBJ6ZqK3ka8dhGjr+78xmVhyp/D86ktrGe3vLoSKrR/ZGiPUjco9u2Kl0rT1sL+BmdGcKLfZzzujLZ+lAGykyWemgTMqrl4POXJHzAMo6eveua1i4El5O8Ds8RKkMrEjk4I/xrpFjS8sUjuFZopZbaXarcfMCoJP+8McViXFssXBSP92SpdVJBOcY6jOT6UAhLHVIbewaCRndsOu/ttPB4PfIBqxNqA1iSK3SL55Js7nboQAGH49ay7q3LP8ALAuwAqV6ZOOT+dVnmksJPNk+RomWVk29MjBpXK1Nz/hG5FbKTqqYUd+MsRT4dJMLo/mruzgK65AXdg557Z+lVda1y4sbi9hjVGAXzF65Ktg/p2qw9+bi/itJFSW1uYSyt0xu4IJ+oqQ1HTWK+Xudk+UNlVj4+V9rY9SBycVj3F1/Z+qsI0XfFlTvXAIboOOmfWt5137XdWZsZO3oARsf1xzzWfrFjcTJBdK67hAVb13Jx09elAIx7WRLa8tpiv7uJgRt5wrdR7109tp4s/mgd1Uylgi/3h8yfmuQa5pLYyWsVzu3QS7lD9Nh7KffvW/pN+l7YpIdyvGTCdv95RkH8RxQCZoNb7mVw+xm+7tXtnfHn26qayr6NJr6Ro1aKInIVd3cYxx6HpV2SRGhVVnbbkKWXrhhuUfg3FZfiKY3lityv3rZgWTcR8rcMcD0IoKsQOkkcatIrPn7z/pjk+vSs25hePZNtwsmcfL98j731pEf7RpstuNqtasZo13H/Vn72fpUuno11bPausiwRSedE7L0yOQM9ODnFS2FipcOzRIyN83RWZu45GfqOtLqn+meVdQpsiuYwQvTEy8MMeldIluisjCCNmXgrtGCRz0/2l/Wq32cwbktVjRVk8xWZepOccD+8OD71HMMsafMs1ik4VIty7tu4DkD5gPfuKx75L3fvlnVkVm2t15OCDj3rQhZkbaPLRl24dl6ZzsJHscqaTi8h8sp5cRyC27kDoPxVsj6UNjsYq27bmG/dtGQyqfnxjFVWk5yrNu/9B5/pWhNayrcbCjbjwUXccY/wHNMaNflV4tvqqofyzn05PvQI1LfWI7m1aeZV4IWT5ehPH5H+dOTUrXyZXMrskbFWbnPI6/8CH61iRu9jcKXXckg8uRPVD0JHtQ0LabdMrfvVAIb0eE9G9yBQO5uNIHf5fmXbwvsw45/2uh96qa1H5lqk8abWEY3berqOh+o6GjTdttN9jd96ld0Mi9Ch7E9fr71q7N/3VXb1Dt1Axjn+RoKOQZDGrfL5TDDbu4xW5ZXhvLZt7bZxktubt2I+verGpWckPlX1orfaFHzIyg5XoQR3I71z9zD9nkiuLaWRIJG/d7u23ko1BB0se5V5X5jkD5gcfX+v51mapata26tDBuw33WXJIHJxz2/UUybUG+zQTW+1d33tvUH0Pt6VT/tS6Z0Hm7ducbVGP8APanoAW7m6hXy0Xz4Ru2eXw69c89xnpTE/wCJkqCNv9IiHCdBKvqPcVajto7mRJondHLAgJjIYdQM9j2zV9dLgV/PRfmA8w7/AJTu9h7+vY0gKraDCseQ0jswGUXBx9Px6U5tJWRQ1wzyygbS/Iz36dz/AEq9JctHG8+5243HYuOPp/nBrMfXIXX+N+ThW9T3/GrAuSSTNuBb58f5z9R+f1qteWu9YpPlSfnCbs5H+en5Vmvqp3N8nyngev5+/X609NYubiNsRxtPGCx3LyR/s+p9R+NAEFzbhk2FdrHGFbA/metQ+SvlqyMsbA/xN+NWre8W/wDllbZPndu8sEEYxnn071OLBLhfklZ85BZcDn2/LigD1/8AZZ8TXUPiHXNJEqq11ZCf5l+SRozgkj+9hgMivRfFHiDUZJpYm07d5fBaOQY49Aa8V+C91B4e+JGk3Lu2yYPZMWbjbIOv13KMV73rlvBfJLGJvIuI/wCP1FdWHlujgrx1ueS6hI1w7E2reacn5qoXWlvcWMTskcWW4X7+cCt7xBobRqpKPKw5LKvBrl7y6NhHar5TIrSknd3xj9K7r6HElqe7fsR+NorPWNb8KTL5SX4N7Dubh5FO2Qfiuw19K+KvCt/YN9p069kgRuTGzZT8Aa/P34c+If8AhDNW0bxFbT7riznWZkXuv/LRfxUmv0tvtWtdb8G6bqNuyy29zAJY3XnKsMivMrR5ZXOim90eJat4i8RaOzGS1julA+8jYOPwrw34yfFq+1TTf7MGkPB5kqt5zSAgBfTvk19G+J9PS4t3wzJkH5ulfInxLj3a3LEkvmopwWX1rnekTaD1ucP/AGlJI37zcvfaOKe1/b26xb13uSANtVXtz52GRm/3qJlSF02+du6lUU4/OuSUTdSNNZLS4h3C42SnJ/1nv6dqZdIiw5e68/8A2V6fjS2c0EVqiT2a71GAWrnvHOtpo/hu/uk2oyxER/7x4H6mso72NF0PAPGmpf2p4o1K4U5RpSq/RflH8qw1o3FqT613pdCG7u4ZFC9KRqVelMkctPT5mwKYtWLVN8y0AdLolsdqMvy+tdSt15caLInyK33eCnT9PrXPaVtSPn7391q0rhxu2tu3d93X/wCuK6Y6GRdW4WNkEfmMmfu7s4qf7U8isEl3MD/y05zjv71lfZy1tlN27cQGVhgfrVJb6SFmDttVv51XMFjZVisjPhVbuyL/ADqL+2rrT7jMbrFg7tycfpWc2ofJiVVZscMq8fmKY10r8feQ/wADdPwJoCx3em/EO5barzr8o+nFdZpXj6ZZlxcPwONy9u4z2rxZreGMZhZo2B5Tv+FWre/e3k+Z3fn7270q1NoTimfRtn8RF2LFKzNnDFVY8jqAf/rV1ln8SvtFiluisiKTIF3Zyx/vfQDpXy7beKHUs+1mZeDtbpWlY+NJUfEcrLuOD/ia1VQz5D6iv9S0zxN4ff8AtyGDW7VVwLbUoBN+8b5sDd8ygAZyDwPeuAuvhxoTM0nh/UL/AMMKHVJIJ/8ATrEkk8qhIlXAHIDYArgY/H7sqqzoqqPur3B6kn371dj8cjdH91lBwFZup9QKmUac90XGc4lbxp8O7ixhabV9Nt9Rs8sBquiMZUIBxl4vvxk+hBA9a8s1L4f296Gm0e8jvIv7qtyP/r17tN4wtvsuYpVRzgll4cqvTB64yTWFqH9k+JN5u7ONb0ni/tf3UwwO7D5SM9iK5JULawZ0KpGXxI+ZK6r4awR3Hiq3WTO0K5+X6fnXKt0rofAN6mn+KrOaQrs+YHcxA5U9cc4qI7oEe5NbWttGk0qKsTHGxG+c8YOPf17D1NU5tQaR3SKCOCJtqr3IC9Msec+p79qryTPLGs8z7nYYjj9U9R2VR2HerOl2f25Vmkbbb8/PzknPIUfzb8q7Gc/mFnavdP5cbKqbgWY84I44Hc+g/rXTW9gLWF8Ircc7u/qSe+PyB6c1BbqtuiGCBFiHyj5sAcZ475P5n2FWEkDP58i9fmZmbGQO5Pbn8ugFNFFqFI1tvLVWRI4/mVVH5AdPwP1aq0l+/wC68qJ0kK4HzCQ8+nOcnuevYYFY8l8+rTJBDF8rDGxePM/3h/Cg9O/U0rXP2VdlorvLI203CKS7/wCxGB0X/ap3Jsai3Hl4+WRd26T5tgyOnTvz27fWonufsatFLu82MrhWVSAcY7DP4dz1pbHQ5Fjld5dl6AQuxc+SBwQp6D3Y/Qc1q2el21syW0ab2B3F3Xnp1b88gfnSDyOebK7mbamct8zc+59vc/gKnt41s4ftc8EjM3+ptmXb5+P4m7hAfzrcubGDaqi3V/LbPzdhnGWx1H8+gp800f2lg+5p2AEjJg4HXv8AKGx26IPegLmTodidWumup3X7GzHzHbCeZj+FR2UetdBNItjCrwLGu3G3eo4zyDz6dhVePamPM8tFxu2dRjPBI/kvc8mqV9cXFyzRpFIivklflOWHO9j6nue1BQeZcTK6vLuQrjd5gBPOfzJ/KqO428nlMu7bglV5A9MA9/QfianZkdFmLtEvGNir0Yf44x+tZ94jJ/q/M3hgGXruY/wg9yR1PboKlgaVm9xcXSxw/wCvkOB82P8AOOpNb8MNslsiRyoyndl2YPkg8kZ9PzJrnrm5m0m1ltXlV7iRQLqYKMQoR9xSP4jxn0p+n2cttfKI1Zr9jiK32jZChHUj+8R09O9UB1dvb2tussrOirGdphZQMnHILdgOpP4ChEO3CIVTgLGqgOWI3fgxHb+FeTzVWwsIbex8verZO5ndsksB949toPT1NddD4u+Efgn4Y6pf+L/7Z1rxaGMEGlabemGK3Mhyis3G6RowJJCThVbb6Za2uTsm7Fj4af2j4B+HPjXxAPEPza7eCzNrazyEQ26Kd0cgbgblOMAY24xXxRrmqvrWt3tzNLJKkkzeWrtvwCScc84FeoyfGjUfEWl3uk2Ph8aXp1024rbyNLIONo+YgZwK8k1Szl0WaWGZHVlP3nUoenAIPQ1hiJXikghF+0bk+iM3Vpobm+dwqqOhVVxjHX9K+pPC+kwP4X0MSabHZu0KStbW+ItxZdwUjuT1Oegr5W0ezOra5aWoXd50yoQvoTz+ma+p21C5mkt4YLeOfzVEEVurZJI+9+Y4J9KzpJJG8tjfkUXKL5zo7SYYzLGN5UcE+mSflQenNC2ru6wiVIliwfUJt/8AZY+3q9ZGqeIntpHjV0QQ/JL5fSWY8YT2UDA/OtVLZnXyAyrcSFRN8vyBeuz8ByfeuhmaKGoed9pljaJoMYEcbxgkdOevG7PP5muJ+KVwdP8ABt4hfcsyiJV8tRkE9sEkbTx713txpbpuYvDuYMwZYsnr8nfqR+lebfHSP7D4XgUMm2W6CqqrjhVyfwzWcth6nlvwtt2ufG1lsQO672Ct3O3A/nX0Rq0f9k2qWs0u5ogJrtk6+ZwQgPt1NeL/ALP9sjeMpbl3w0EB8rK52uWADH0AAJr3T+yoHuoriZmv4N3nFH+TexOEzjuzc/7tFNe6VLoRyafJbaba25lT7ZqYW4n25LpC33Y254PcitaTT418pTuWAL8mzHKj734sePpRGkf9oXN5cz77qY/vZNv3Mfe2jpgD5Qack2+ZfL2b+AF25IOPkX6KOT71ZI9VW28+QOivu4ZuSGxlz0xhV4Fci8aLbX93IzNaxkQQ9zI7HPP171u6tcSrbslq6u0sfl/P/AoPLH3Y81lPbs0dvZpb/JbgmPewIMg5Ykg8+oApMVhmioEunnm3bLWPzJNy9Xb7oFbD30ELLBJOjruCtt5PI3Hp3PSsple30dbJlZUMpnnlGCXI6AfXpis/eXfzBu6kHb0BPLZ/3RxSYzrLhIZmSCOVFYruk2sDhm68jj5VGK5dlk1K6Ii3K11II4vlyUiHArY8Pwj7M0zLsa6Yx7WxxGoy30+UY/4FV37Nvt0kSL7MrHI7APJwievypyew3U7AYWsWdxJcO8UUjwLH5EG2PCFVOCR7E9fXtWvbabFDNZq8rbLT92W7Zxuc/hwoqyl9axt8rs0HlmRWZgg2xfKn/fTZIrAk8QyNHsEClmUfN1OS3GP97vQB0SOt1cs6bF3E/wAONhbgn/gKirnhOOO38TWEkHyRfbYZdsakh2aQRrkY/u5P6muWTxJcq2xUDOWdtsfX7uOn8hU3hnW76PxNpAZ3VWvraIr64cDGB0Cg1dLWcV5kySUWfRHjzUJJI2udys1vcMGRechvf6ivFdas7e81xLy7ZWUcs27rj3FennUF1XVtbswuLfzMK3+71Ncdc2P2eS6luYlaCIHazL7Hmv0iUVOmj8/hLkmeW6rdad5dxHG7oqlT8sYGAG9T3rz/AMT6klxbrFD8idvUj3rT1LVZ5LiWSJdvmKCGmxjAbsPx71y9+oZHLPvcuR8vSvi61bmbij6yjTsk2Z0OGmVV78Bq6OOEJYOuNvyn5qzNKtVV/NPzMMYrcukdbZgF3OQQB655rhWr0Otnn9tbhZNqr8vTdUyRiZvIdW2NkGt+w0QzSNIV29CVXtxT7/XLLR5kto4FnvCcCNOfzNaOGl5bApXfunml1bNZ3Dxv95TivQPhT4hEF5cadM+1LiMtCzdpAOf++h/6DWV4x0O5awt9Yl8v983lyJGv3P7ufrXL6bdS2N0k0TbZYmDK3v2NeTJcsrHdB3Wp9TW2ofYPD9mrROrSQMFZvXOfy45NK+tJNNuKt8xLLtYfxDGBn0Nc7YapHreg2F0GlZDBuVmx8nXcDzyBS71RYh3Vo127cgjBrUbNy6WXXtHZoIlRjcJ8pb5BtGBnP0zVe20SRtLvIpWbbdNDJCy8jazdT75FT6MxbRbeNpdsTXOSowd52k49jnoauWt0zWzlVRcwWxG/+A+YQWBHYD8KpAyrp+kizS6ld0ZbiAjYq8ptbGc9yOuK05G+R87FYySRfN7pk/iTWdb6tAsPkr5e4xzqrN2Bb5WHoT29a5maZ1RdzO64B3M2QcHrmlcLHaXEjWyJK0sMH7xAz7gMBo8f/rrPXVopHt082NWzbguy87kO0/mDWDboLi8ijWZopSWj3Mu/ByCPwA/wqO+kW2vJwHXZbz+WXZffk/U0rjR0F5qyWu2ET/L5ZQrtxsZZMpnvkg8VU1W1d7y4iSJ5W8wyEhc8EZIBz1/lWbrSFtS1HDMrMRIHaPHBHYfSt1dbZtYsE2t5V0sc27bg7gNmBQ2MprDLGjL5D8sp2+UMjjA6n8vzqnc6TcTbyluyoIcHoAOQF/HJ5/WukaULC0br5bxq33mzkxtkZ+tQ3MYjdYTvRJJJI9ytxh13j6nI4qCtTN1XTLiSGyyuZY7WSKZWYA5jP68YxVZNKuv+JcHeNLyCVo/vHYybdwOccnPStmG6V4237WikljlZWbAAkUo2fx68/wANULrUmSz8lHRp4kDR9wZIjt59iKGwsa6qrbVVmTzCPu9xIO/tuFQK6R/K211DeY/r/df8O49a5+w1ie5uPsjy/wCthZY1XjDD5h+uaj0XVJ5rm1S4dfKmJhbdxyx6j+tJyHYifdZpqliV+TzBJEnOd4PGfwpNPkSH7Qj+b5Fwu5flORJ2OfTrxSJK7zXXmyq08MhjZpJCnQ8fUkd/ShnVkfbPGy/d3eYTwOcj8eBUXHYq+ZJGqltys3P3jyQcHH4VJY3Gy62zPugkBhl69+nFaKaSupQoVnSJllAL/MfvDpj0zwPU1Db6C3l5eVUcRiT5l+4Q2D+KikM0Ft/s+/CKjR43bFwHCjDj6FefrU0fmIrRj52EgX2LAZU8+qcGpo4QqudzyyqA2zb1ZTz9dy9TVDUo5FdVtmmSILw6qDvXOU5PfPGeuKAI9U1hrO62okLIIwyunfnI/wC+aryavOdxaJJVKsT2wSc8Y7+lOkt2khWSZZH2nHzKo6nn8z+lUUs3aZoIfvgfwt6cjH8qfKK41ri6ZVfdtWRmAl4H3uas31xLdWcF1EzKrZjnVePLc9/xFRae0V9btYTN5XnDzoJGXhHA/wAitK10praO4hkZXiuowS3QgkcMPoetFguMs7yGe3Sa5RkaP91JuY5wOh47HpV1rGzaNjboGTbkbm5wenX0PB9qox6VPbO/nqnlMCs6rySF6cdc9x61oaPZz20f2SRldhIWiVe4I6E/7S8j3Wiwyulqm1T5UaxqMurdQMgn3yvX6VOyxvuSRdzLuyqdSAeVJ/8AHxUsiFgzo21uGLv/ABg8K2O+fukVhvq10jNb7UVwR/DzlSSDn9B7cVQGy25lVokWdyAw2LgEnqM9g3Ue9ULfW0uZkUxeV5uQZHb+MccgevQ1nPrF1MqhH+Uj5n6dTkdO2fyqkq+YzblZmkb5t3X8PfPNQFzWTWpHvIl2NA2fLbc3APQE+v17iq8jrJcTxyIsW2QgJtJ59R7Y5FNvM39m1wyN9qtz5U3YOvQMPUjuae0c96iBt7XVoojG5f8AXL3H+8BTuBEzM6bDbruYgjbH6+uT0xzUc1q1wizKm1ieV2gBM8A9e/enXWxZGO1ImIzj5uh4GP8APFOjvo4XVmVFQHBVY+ox3/wpDsR2drd28ysq7tw+ZGb+EnH6fpW00kruzBWZl+U/Lx7nH06/nVaz1Bbne21d+eWb3H3vT2PtWgtv5arNv25x95uRx0x7dvUcUAjKv7yW3m8uPZF/FtduR259eO/cVjzW6u0pVlLk5VUU9z2Nb11avcJv++ykfdbH0xjse3p0rHWT7OjK6urqQPmkPy45IPvjigTKbqUZiu7bEQSzLx17ipnt3vrnzrXbE4wzIvBQ9mX2NKrun76FI3z1j2kh8jODnvimt/oc1vdWj/IRgMzfcJ+9G3t6VVgJ7zTXWHzTHtus5kRO5/vD09xTY0njkadItjjEcqN0f3Hv61q21xHqFmso3I+fmT+5z0z/ACP4UxmMasgVnY87l47/AOee1MBNxjuIirOjjEgZeowcjHv396+kvAtvefELwMusadKr3tpIYL6zZsOGUfeXPUMMECvmRnewucXC7YGG2OReefQ+nP8A9aup+HPie6tfElhpNlevFb6ldwwzrGzDeWYIG4wSQT+Iqoy5XcyqRUo6nri6hf3032WJUiCnEkk0fr9eSad4k8K6a2m27M7zygOSzYwMegGMfrS/EbwDqfh26klsr+Z/mOX++j49Q3Q15dr2veI7W28q8VlgQMBMkX94HrjkV6qknG55FlzamhJ4XSytohbvvUKMq305r7w/Z7s5Lj9n3wRDK7nbYhvn5OCxx+GK/NCxvJHiVoL+7STAyrZcfzr9JP2RNem179nnwy7Ot3PZwtZTttwd8TsjcfUVx4h3SdjWFuZK5Y8UTC2ufJPzZB+81fNXxQ0Fbe6nmCr8zH9a+gvHUhXUH+R+CQdvvXlnjKO31vT5Vd3iZR95l5PpXH8Ssbp8rPnG+tttywX5m6fLVdFeO5YNKsqKvzIqkgZP97pXQ3UMb30sJ3LhiCzL1x/SsrVHexujHMiy25x+7T8TzXG9HZm6V0X7iOG+sVkRE3gcKteF/Gy9uY7OytlVlt5HJZvdeg/XNeqO00LfaLTcqj/lnury/wCOGrJdaXpkHkeVN5zO3vhcH+dRTXvaG62PHKG6UUjV2mIfxUtJ/FTloAkjjLtgVo2Ntsbmm6baiRtxXdjrW/8AZY5o1A28fxL1/GtIxJbJFQeSg3exb6euKljuDC/Py7cfL15plugh5G3avHytRdfKnmMu/A+6rfzHrWgtR15fhoWeOPd2b6d6obQ25kZmVuDubP8AOlmcu2wbkboFPf8AGqkm+P5l3Jzyq0NhYtMrsy7UZW6HbkZxUX2hG3GVNuBxTkk2suF+X+63PX+VNvFSbbhvqjZB/CgBPtTKqqrNuxwGqB7iRk2M3Tna3OPWnSWwVNyMq5P3d2D+NQPvX7z7m/2uv0zQBIlzIrbkbZx+BFPj1SVlUhl5yT6mqLMfM+fd3+VajZ9vC7tv+1SuFjcTWtqLiVto6fWr9n4iK7Ru57VyPH3lba3+zSLMY9oFPmBpHf8A9vb1+V2VgcnoPxq1b+I3V1LtuyMfN0H06V52uoH/APZqT7ezK2W3ZqlMnlMtulT2Ny9jeQXCfeicOPwNQN0pPu1yo2ue6WbR3EaXU371JhnYrcyH1Y9l9qt/arl5N8jsmQBtVcADsMDt7d6wfCdzLqHhuw5+WNShxjsf5nHFdFa6bK0qB4nWMH7qdTnnHP5kn8cV2p3MpaOwtjbSXLKFd/IEgBfd3PYerH26VuNbI0awPseAZf8A1hwNvqRx15LH7vQAmmonkpmJk8jb8sO75FBGG+brg9Mj73QUjXPlqyLBvbK7XVdmduDkg8ADsO3Xk1SRLdya1s4oXVUbf5gHm/Lyc8gEdx6Ke3LVP/bVtDI67ldv4mTn5/QMMHHqeuOBxVG+vGVWEKrB5pZd24Z2tyduO7dS3eshW2KqbV28ybd3BBOPy7e9Ddhm/DryJuWZG27s+Yq9geuPQdh0zzyakm1oTNujiZ36O27GMj7o559ST+NZlskcMKzXexnYboLV2IMhxjLkZ2gY/oKrWNuLhMzuyWan948fBfJ+4gPrSuB0Vrq0jo92YtsXG2b+OSTGRt/D2wB05p+lXBuLhUSCNXjHmSs2TGnfbzyTk5x1Y9eKy/OFzceWirAkX3t/3LZScAbu5x+daNtYS37K0LNa6bDL+7/56SPj7x75447CncDVv7FpFwkqOvB/eckv3LY7gdccDpUH2DeiFPs+5s4VYyflP3e+Of1q5DMsdvhMMgOW8xcgknJz6KP/AB49aZHJC8c581URdpb95lyT6D++3QdlHpUgVZNBaZZTE0KN0kdegIHzFST0XqSO/A5qzp+l2ts/mJLM06x4V3XlOOyn/lo3bPQcmhrmJOY5YWdsyB2XegZByc9diHovVm56VG15bJGszO22MZbc2ZHZuR/wNh1b+FasViG10OJWSUS7vK3SLv5Tcp+Zzn7wBxz/ABHpgVqWCDS/Plidp5ZuWkmx5h3cYPYE9SB0HFczHJNfX07vKtugXdOy8Rwxj7qD17YH40281aSaRBGr7DH5VvCv8Az95h3JPPP9KVxo6q61ZbWOJPN2tJkrvjGCT1fA7KOFB7815p4m8PLqF7FBqF4s6iX7YLrymEZaQHdE3JO5QB8+ACOABiuxs7Z9Ot/lluGnPP3V5Rh17nr0p01+9sm+VduecIy5LrwFH1FSDR0Pwt+IXw4+EyTya14pS9t2iKzaV4dsFubqcd082TEcXPBZunavmr42fE1Piv491XxFDpEGg2t5Kph022cyJbRqoRE3kAuQASzkDczHAAArqfjDFZrb6ZD9njW9mLXE0iqN3TaBn0615PJp6z3kUEO7dKwUbueSQP5msqlVzSpvoEIxb5ranZ/Brw1c6rrNxqKRHyLOM5k2/dYjt749PWvbAsumxqVVVvbtCFTbkwwk43HrtJHStTwf4RsfCOkw2enw4SVvMkDZLO3GAW9SBk+grQ1iS3s2WSR4U8yX5ZGjHzepx146L+dVHRWKlqc9p8P9lwpqQRW8lttrH1y398+w610Whab5Nq01w0lxKf3kzbjvO4/KuT0LH9KTyZfOeJLdlX5Y/J6l2P3ISRwP7zHsKmm+0zXjMbpliwzLN04Xh5/xOUX8xVsNQuby3jXbJL88rNh16bv4iB14AwK8S+Pl+Liw0gb1ZrhpJwq9YkwFRD785PvXoeoXn9qTNsdkiEYEfy4wg4/M+1eN/Gi43apZQ7h8sJYqvYk8D8AKym9BW1Rs/s//AGWFNakuQyiQQx7wvO0bnZR/vcD6V6rrWrR3Uaqn+oi/0qVl/jcjAXI/hUcAd68s+C0KroN+xG5pZufXaABx7k8V6xbeH3mVXnYMka+fJD3f0U+3YVUfhRUtylNIbHT1tpPMa4usTzP/AM80HKqPr1xRZ30kVi92rj7VeBrW39lON0mTzz0FaNzodzql05nn/wBZKvnMn4EoOwCiq2q28EOoRXHmskDR+VDE3yYjXv7E+tXqJMjt7by5ADvfaAu1oCenY5/M+1P+zhFRn3ux5V1g6k55HP4D0qJr5XtnmbLZwY/3hyWyNvAPJx2p0N+0l+n2a33P5gjiVmJAweR9M9KkC5daS7v5SOqPIwBYxgJuA3OCeyqMZx1PFVLXw7vVXkaZFMIlCqoyd5wnHYsRk+1asca201whnefG6Hc3Un70xX6Yxk/hUsd4fO89EfexEoVm4DHhFPsB0xQBIbFI28sNuWNTFlVwPLX5pTn/AGm4P+7WZdX8kzIqpMsqksGZRvLN8uD7belXNXvGtdNSJJWWWQC33ff4UncTj1PWudZY42idpY2dlJZV3b8DoPTjGfagaZakjZ7VlK3DxFQrKyqBtXpx7Hj/ABrL2kx/aUiZojIQrNgZKjCqP51Nqypa29wItvJ8tdityW5JBP1waS8h/s23srV/lW1iM9w3rI3QE96BF3w/bK8l1KEV/JjEcaupOXboO3ervh3w/NZa5ohknRoIbvdKyMeSjAk59AevvTPDMclroq3DtuaUtdSK38AXIUn8auMtzbKqFVZoohCzLyNzfMcepxVwlaSYSV1Y7i61aHR/E16nnpuNwcqvJ5Pf65qv8Wrk2fh+UQ/8tVUhvYgV5746uPsHiid0LKtzsmD+u4D+tdF8SNai1Dw3Zum50khUBV/2Rgj8K/QI1r0prsfESoWlCR4W9tvtnkdV24P8XznBGPoKz7i2+9HHtZTIfmXpW5p8drJfNaXjM32jfF5KdBnkEmmLcR3kMSW6Lv8Al+5zz0618XyvmZ9OpaEdhpZXaQu7HFadtbI+q2UMjdTubd7A8VfsdOaNlct82cbW+lVdPkSbxbAjxfaFjf5oe7gnkfXFd8aKjy36s5/aczdih4yje30+dLZ0iWP7yw8cjjGa4XT7CLS1a4uH23EnTd2969C+LTt4Yv3eCVJ7LU4PtFtG65KLnac/Q4+teWKJLqZpL93iUjcN/AI/w+lcNaajN826OyirwVjsJ9QS68N38U6b7do+FdTwezL75rzG4t2gmZf4gcV0N5rZmjjtk3Laxt823jfj27DuBXW67YeDNV8LW18n2jS9bii8q5heUyxTMFyJY+BsVj8pQ5IPTI5PkVKiqzdj0eVxgnYrfDXxMbG1ayu1RNOmu4VNzI2PKLHlVB4O7GT6DnpXrdvcWTWcs1v5M8UUV0C+7ktkAZ9wOBjoK+eNe1LTbiOOPTlkiWH5hvHDscAn8AK7bwJrg0e8tTJveK8s1Eyv1DHI3DP04P8AtVCqcq941jD2mi3PYt6f6uKBE/0hRuTt+76AdPrWbeNIkMBilbYbVYyjYIO1vQ/nj86rN4ss766w21f3qsN64GAu3Gf1+tU9Q1COaO12vGziIqysv3DnoMd/U+laRqRkrxFKm4uzLCsscmHlkbBb7kag9P69PbtVXzo5NSs47pmWCUeX2DgDkY7Yz0pr36LdbV+zyqpyHWJiCuOv0HYfiag37dS06TazrHIv3Y8YJPv/AD/KjmJsNe5a3mZ9mzbdEBt33hnnrz0roptNtZppV+zIyyTMS7epXK59h1rm9YtnjutSA3TKs5KttJ3g8nHriuqW6S2mzvVYw1vKd3bcMHOaTbGkVL+yF1M1xcu6uYooy24fdJwxPHXA4pLi1TZEio8txbRzLE7ScgqQR9cr2qdb5JFnjN0isYHbYi9cNlc5rEfUh/wkH2m1+dDG+NnGQy4OM+/WnqB1m2KS5adlTyjMp2Nx8sqdfoDWB4hhm8rS5CuyKSHazK38S8HgHqD+tQR6pI1u1u0TKyxRxiZG/unIOD04/wA4qS8mF5Y/6pImjnMgk8wfdY7tuO+Dnnp2oAx/tB3uV3MjbfvL1B4PH61G6NtyWVWA2/Ujvn6VJeQtC1ujMjLLuU7GHAY5B/xqS8hksLqeOX969swHscjt6ZzS5Q5iWxtZ5rpHhSN2tmEpXd1Tvj8M1Y1Dw9dXF5KLVY0TzwYWZuBn5gD/AErQ0uw+xtBceasu2NcLt++GODk9torThh8yNodu5whijVW48xOQT65U0WAwtQsZEvJ7hfnikiWULtO/djD9fTHNVP7SVoVK72PA3bgAfQniuia4Qxo0nzQGRj83HySDGS3sa5xdEuGVlG35Ff5lbkAH+nWiwEyakY0uPIV/3ikbWbOMfTuPyrXWRGdZmdXgKicpu9flkU8dO+KxYdNlZVlVkVfOVWfbj7w4P0b+dCrItsqu00XlM8YVOhX+L6n39KeoJm8iSpth3/vIj5ZdcnDDlT+K8VHrFu0ln5y7WWEBtsmHxCxweB1Kn8qoJqVyiIRuZPlAZ5BnC8gcduMVRvb+Sa5cxNsgbOI0YHB6kDFGoEr7FZXRNykjH7hjhgMdz6cn3qvcxyaVHFeJAztEwfbJHs4PI/EjnFVvtknmMzM9woODvY9Dz/8AWNW45GuoWVYtykhWZmJ2E8Ac9D2qGwK2rW/2a5SW2+VZQJ7dm6Kc5Kj1FdBb30V5Z280SrKsqMxjVuUP/LRT9Rziq8NnFHawPNFJHbxsTFG3OMHEi+396mfZRDMqWyrEolG3a3G4fdY/7w49M0Msu+Z5joQyrtK/TIGUP0I4NZF/fXFveQeZJtt7lTtdVw6ndkZ/3TwPaqGpNMtyyCdooJfmhXzOR3Kn3B/pTr6YXkcV0vyIfkmXrscdx6AipC5qyXkLIz71X+IptJQ7vldR65+8Pfms3VNkz70ld3yVb5Tyo6EUtjeSXEb5lmd1GWbcAORgDmldmZtwWR8DlUlGRt/x7U7CuUF327Zl+RWbb9T368c0+ZJbWaX7Quzy+u79D75q1JYTyfJ5TNuwFZpcgFhkHHT8e9V5Ge6sMys32yx/dlF5zGBx+XSiwzZ0lJoWaCREigI3RMzZAz6n0PSrMLKzLI0rog6fLkkev1U/pWLotwEZrRlZmAEkO/uCcsvr05q7b6xb3XzB9jc/eyMMO5H04NFgTJdV0/7YyqqMt1j5VXHBPO3jse1c4lrK7qrI6rjIXbz6fzrbbUIEh3K7MCQp8vOcE9M+x6GnO7vbo8UW7zGI2svBJHOfYj8AadhXMqGwvbWTLRNAy5yjL6dV49OtWFuZGjU+a7K2B8sXI5yPy7VrqiNbwMvzwMQ0jMv7z037eu5TwR6c1mXluYXeYIiqWOV8wgAqOmPQ5yKdhIkfUmaNnjR2fkH5QB+Pt61jXl1PNJif5GGF2ouP/wBf1rTh00vsf92yYVmZmJBHr+fB/Wob/T2trbzJWj3R8FVUpz3Un24xQO5R+3Mkal/M3ZyCsmOvGeKuWtmnl3BZF8iQLuTdkc9CfTPY+vWqEflIy5+8eqt1x3/+vTkv5LeNV3MyA8K3p6e49KaGXrO3SNtwZlYEKzM3BX3Ht0Pp1qW/aeaOeSOZlnj6x9d47gH+8B+YpYZontkKr8p58zb8xx/7MP1HFVLi4aF8rdPLtxho1GAQflx+H5UwKaXT39v9lLKsuCInfgSDsrehHY1r/DvUv7N8c+HJJWZmh1S0K7VyQROvy/Unj3rFmt4neVwjs5YkozAdDx0rd8PPcSeMPD0luka3keo2wVnYOX2zpgHHpng1L2ZlL4WffvxR8OvqVjLqWgyoyyyEy2c0e8K3fA6j3r578aareR2Lpc6NHDL5Z/f22DFMPf8Awr3jxb4oisJnkjZ7e8I/eJtzG59/f3ry/VvE8V016ZrVIEliIkXqh98Hv71307xjY856u584XF1a/aN1tpccnl43bZSj5xk8D3NfTP7BvxcCeJtc8Ey7bVb5TqVlG0hILrhZkGRxxsb3LGvDvEHhezk82e0TZySQq8cDsRV79njw9/av7QXgaD+0W0t1vjMJmbY77Y3PlqfVumO4zWda7juJNLWx9l/HjxI3hi28wsis33V25ya+TdV8WXV5dNO87PznYvA619FftY6bey39hCE3KM7m7ZFfLuoaXPGu1PlY5+Zq8xztKx3cqsaN9qUWrfvbWJY51Ulkds76wr68a4t2xEvykMzN1yDjH5Gs5U1Czk8yBkdh/dzVHVb+Z3inltZFlAb5E5D8HtTklUIi+XQvySfZtwC7a8w+KHh2TXIXnhc+dYQNctH2KE8/Q8ZFejW2rJf26+bYXSy7RjbFn9elZt9bbrO9tmgdPtkZWZ5GBlK4xjjhRzwK50nF3OiMkfMjUnNWtSsn02/uLSVSrwuYzn2NVF612Ihir0p6JuZRTVWrFvHvagRtabDJCu7arcfdar7XCblPyoc8N6iq1uyqn3tzU2RmkVijpweR3rdEF5VaT5t3/Agv+Rmq9w7IygblbvSQ3iyQ7dzbum3p+lRTSl3YCXcpH3m9qYDJLotuV9zEcq3/AOuo1uN7Aqu7j+FuKJlMa8ru3D+H07VXRGX/AFbfN127aAJldv4/nx/D0qF7j13f56g0SSB2Yng4+7SS7Y1X5euDt9aVxoleQSKyy7mfsyt/nFQs+xshv++lz+tRtNuZmT5V/utyKarNtzvX1+9/Ki4h0n7xVKqy/wCz/hSeZsj+92+71z9abvj7/Kx9KazBGwPumpAa+W3be/X0qNsruFObCsxxu7Uzd81Go0IyHdTaVvl/i3VHkVJQu75cU1qXaKcqmRgoGWJwKgD2L4T3B/4RmdXVsiRvL525GQT+Gerdugrrry/iRVVHXzWG4LK3p3I7L6d271y3h1YNF0W0tRtinEfnSPtJOST1H14A6Yq99sf52M7s4H3vIPVuOv6fyrsjorES1ZbWYSLLua3VvLQtuYkliegHc/7IqSSRIZFkXyXHnECNMl3O3GMelVpZnjjwHcyYESosWOnb1+venK0umzNIq779huab/nivOduP4vcUyGyaaOO1hlSXy2vsBSqt8lsvBx7uat6fpu+4+0y/6ofvI4ZOA+D998fw9wO/as/SdKXas9ztigBLLHJk7+5Z/RR6Hqelb32iF2VI386WXndt5PHXHQnHQfw0DNKGSF0TDbnfk7sb84xnA4BPbso5PNQ3Mdsyq7RI+BwqsQPQsD2APU/xdqp/2hDbbyfmVRgRx4J3DkKD157t36VQb7W909zfLvfICxowCJ/dOO+CeB0p3FobkbxW8LQRbWtQPMH7rLlmxhivUux+6vVRyavLMrJFZjy0DFgEaTspBIJ5+Ufxt0J+UVkR6osb+Ulu6qGO7c2Gzjb167m6luoHAqG4aSS2dIItilcysmAdg42jH8I7gfXrTuMtalrC3yvHHPuidsySeXsExHHTPyoo6D8KzEm7ht3A8yRsd++Pw4X05pI1a8tp7pVhRIVG/wAxsCRscRovfHt170+1jkluPIjTbK55dcHYOCzHsP6dqnULD2m37gPnU5+VeOnb8+pq/bWE1/Cklu3yk+WG4BduMY+g59AKfDoMqyYllVIuMsvJ2DkYHvnI7k9a2lY7Fjgi2KwACq3IXsgJ9txJ7dqXqBkahauscSQKy2samSV2wDMc4LEf3fQ9/Sqdi0KSJJIiyzy8H5TlCRwB9eoGOlW9WvjcbollSVcnMnUOQP8A0BegFGi2azMtwyt5QY+VG7Yy2PvNnkcHn24FHoNE8ciu/lKtuzsBhucZU+n06VYbSTHqDXF6sPlQ7hDHbtw7qOWOOyk4PvxU1t8sLOi/Z0iLMJtwztPEkh/2m6L2A54rG1zXLe18P3E6RbJ5FU+gjTnbCPpjJz3pks8c+IWsf2r4kncNlIyIF+i9f1zVf4YpbXnjqymuYlltbUm5ZGbGdgO0f99EH8KwNQmZ5GZm3NyS3uTXoPwR0RFXVNcukR7WEi2VGbmRyM7R+YzXHBXlc2WiPc5tatobWz+0JI08sW4Ju5Ud3I9+gz2rFunXUNQ+1vsRoyPLhbOxFHCkAdx3qnHHPfXLPOvmyyAtKzenZfYAdq0lt5GZIW+1MinCqzKMhuW/+t6V2akNlizuriNPKW92SHfHvZWJDE7t3B6sONx5HbFQPeTTWsr3M8ipKqkp5RJ+XjaO/wCFSyQhmVTK/lMqrFsk4cpksfovc9+lV7mRlsEmhkuHlYlokdsbVPyhm9SxyAKNQKtnGtzqzg3TRWdvmae528BQMYA7YJxivB/ixefavFThd2xYlVVbg45Iz7817pfzLY2a6OJdyxN5+oMmPnfGBHnqQOhz37V89fEC6N14svZCf+Wn6AD+VYz2BbntvwZ8PxW/gbTbm437riWS4EacfIpIyT744r0l0SNfKb9/PkTEKvIYqQsX/AepriPh/MmmeDtBhNvcSyi3Uy/7xzsX6ZOff6VtyXDLbv8ALcNcLwUjUjPPzHJ6YrRbBLc0/t8Em6EOyP8AMS0jfJsXG9j/ALTNwKxtQ027vNUnll8lVLJDtRsiPcM7B/tY6+lXIbgSXkvmqqosKOURc5UHEUYHck8lqkSQwxtFDcJ9oikMau3AeZ+XY5HO1eBVahqZMej3CLA2+FllDyq6scgKMdMdPQ0xYZreRy32iBhtEOzk4yD17bs8HrWlqF0jWLpE/lrc7VDbtmLdOFA/3j19S1V4bCXzkV0juMnGxJSTuxlF/AcnHSpsBAkbQsylbnZt8qSOTABQNyvXscbvXvmpLzXJWhQJuj+YzyO+DkAEDHsRwKqvajyVd/s6RSA7fMlOXbPzY79OnrVGZN7Sv8qwcAovACKfQ9j0oAmbVbnYp3M+2LYETjBbkdfbmrcbyTSNPF9ofkISjAAE+nHQ9D+dZL53M25t4z8q92bpg+1bGl3GzS4lRlVLQsxXbkvKRtQD15/WiwCNZrdNZSXTs1vFOxMczZ4QEt07Z4zRqVh9vubiWdn+1XEaylNuAHcjy0x2AHUVYuGjhtp0gbqFs4nbgjGHlYbunzHGTULX0v295oWt2bzzMVWTPCrjn6dRjrTt0DUk1bUJtLsXCQJ/x8JZQrtzlUHzHHpnOT36VDp+tS3CaveXM6L5WTGzdPMb5en8hWVqm64a3lup42W3ixv8zk7jksT685JoW1aHR4rONmllkuDLcMi5CBeAT6fw4osBveLrGW/8I+HNV2s8kkAgk9QyEqQayrOaa809rJmbYDu2dwcdv611/wAO7ptU0u88NXVq0qGU30DP8nkjgOSTxg9SP9qreseAI7OZ7kq9qxP7t0b5HyOSDX2OHjKrTjUh2s/U+XrzVGrKnPvdfPU8huNP2+J7NrSLz8yRyfL9cMPyra0/S9lzdKLVLWK3kcBe+Q3Fd54N8L2v/CRQW9wm3G1RI3H3mHf6Vr64ukWH2ySef7ZES8qMq4QDccAeuKmOEUZOTYe3bSikeW61cJYI53fNt+76e9ebtfSK91cwyqs5IIdvc/h2ra8Za82qXjxxrsRs5Uelc8Lr+zbGWVERsYG2Rcjr6V4uOrOXNyPY9fCU+W3MjB1LUrmCZ5f3LueC7LngevJrKkvZLhllkla4lxgPK2cD0A7VvSeJPM3C5iRP9tYxj/61ZtzqtorfurVbhz/djr5pudT42e2uWOyINyPG25lZjzt967HwLNpk2qLpGoWSX9vqCizXzpGTy5Cf3bjaCT83G0ddw9K5/S7yxuZJftFmsXlx7l2x9fXvXSW1jpklv526a1YgFZLds9fQnkGoVOSaaL5oyTT2OX1m30vRr6WFJJi0RKmBOSCCQQWYcYIqPR3e6ura4aXdtOT82di+jH+QrR8QaFaSNNdrKzS7gDHtCAADrgdSepPc1kaZcppOrRMyI9uTgo65Qj3Ht1q5J2MoPlaO2k1IrD5o/wBQP+WnQZ9B61Zj1y3d+W2Ykz83uOgrldU1i91WYxNE0UY671GMA8bcdqlhtnRlBb5dwyv86imnTRvOSkzttK1CK8uIojO6K0e1V3c+/wCdbdmzLbswZm3Wxl3eZyWDAEZ9B7V51bqYVV1fa4U/d781v21/tjVFlWLbDJlmbHLEYx7k1upGfKjtrmZl1Bf9IjVluGBVeBlkzj8T+lRapIb7R9kjsqGyB2rjOVbn8fTmuWudUjvJGkRl81goG+Qgkjqf8T2qy2rJt8zNu6lv7xI9sD+Xr1NacyI5TS8PIzapb/My+dEYg3ckjoe+DVC3SNdkWPmVng+bofX9RTo9ahjdHX7OksRAjZVJIPck+2ef0rQsbe3uo0n81n86SSRm3Y3sBkYHUZptomzFV42hyWh+U7tywE5GMfU89Pzqf7GUjQO0fEGdqR8ja2AufX1qldX626xB7iaXzV8z5WAIPccenY1JpWqpfXFvBt+Ta67z/dYYxz7jNO6CxPrGlSpb3QVfNaKcRKiKMlmGRjHt/jUGuQt9qt5ldmXULXI28fMvB49QfxqzcXzTRrcFmWX7PDP8rfPlDhj6ZxxVTxDcvHqDQqyrFbnzoY9o43EF+ffNF0OxctdQi/4RW1mCNP5TNaTI/GFzlSO55q1/bbJIyiBll3CQOi9CF+bPtj8M1zaOsKT243+RLJh1bvnlT+FSWcwa4iHzNuXJXzNgyvUH2JxmpuM3rm8mjbyvs7YMflr8o/iOVP6Z+lTfaDJI0zy/umYXDb+A/G2X9Mc1iv5cbPHJFH1x/rznPf8A76/IDpTLxFW3WNGtmlkjLfuZCfl/unPUAdqQGm9xtungfy0TyvK+VsgleYuewx/nmql/5SzpcuyL55WSPfnHPU8ZAA6kVBq252067Zkl+0ReTO3Ayw4A49v/AK1Qu32rRHjiTZLaykFlbICHrgdvehgab6U1uqRzfZ0/eNBt25JwN2D9fX8Ko6pG/wBlTE6y5AeHZHsBJznnsO2DWpDc/aY7NpGWW9Me0I64CSL8wO31I4JPWpL2FbranntBEZRNH5cf/LN2w5/AmhoDlPusuR8uOV9m7fnUtjczWKy+WiNLIpUpNyCR3+vce9ajaWUuXhRrhvKZl3ptAfnjOfbnHWq32WNss0EjeXnd+9GeOnTnPrRYDRjvvtLwXibtxUME7b14bgf3h2FVrxRHcsvzy25xhIeflzkc88g/lVe5tzbbMRPEy/6xmkBBDc8AegNZ6vsbbGu1l/d/L6joR+HFA0zUktTcth/M80HJ3bQM9T+n69aVbWL7NPCImVZMZXzB95jlPowHWorG4D31vBHBGsso/dySMcZHOD1xzTZL+KSTbJbwwbZCJW25Kc4PU/lzQIspoJ8mKZZ0nlaM5XbxvXgjrycd+9MdTp7xKWTkKRtjyCo6fr1rXW2e2VoS8bJIQI5I1wN23cpA78VmavcRTJOqN5TxMGiTb0JAyv0zyKNgJUmjvFcLuVYsDYy5Ow9R+HUe1WXtWkj3YVW6M/AG/B+cj0YcYrn7e4Nr5c6Pwoyq7uSD1/LmrH9tOqeUuEU7lKr6E5Xn69D+AoApNbyCTEe9ZVk428FD1wO//wCzSIzNcyz/AHWkGZPlAHPGQPX1rStfJ1bUES4fY0kRxIq7ASPX3q62l2jKztu3M3mhGY8joy/Udc9+1AGdC00m0N5ztGBnayhABwn+NTqojjfezqowNzygjaBnBA9T0q1JpNtbx7UX5143NJkPjlT9GHHt0qBktNiSra71YMw25BJ6Px6qenbHvQNGarbLhreScpFL8wmWTOxv/r9DUX2g6deObpNySKI7hOTkf31/pWjqVsHsFljREWOQLNGi5yOquD6YxWVIxbag2q2cFm6c8f8AfJxValGhavNY332TftgwZIpuQnPJBx0U960pHSZWaRVaKQ4ZVySVHYZ53L19x6msrSrkLIsEjfKSRG27gHoVPtg4rYaFUZGETLEw2xq3JG08Djoy4OPUUagZ9zokVrbKw8yWchQdjDueGwfUce3es64tVTfGImZwCAvmDj/9VdBczLMjk7d55G1cDno3phuhHbtWA9m1ujtMkMDMCO75ZjyPqAOKliZFcx7NuFRMYO55OeRx/wDXqkytGw3rtUnAbbwMemP0q9tWO3ln82OVI23fJHymRgfhg8+lVo7cXUcpR/NuABtj24BGCTz60CsRNdLGiL9njZs/fVTnHr+Z/Cuh8EvcWfxC8OPsj51O2w6KCHzMuSPcVy8amRkMe58j+709/r610Pga4aw8VeHI7xXSzOp223/pi5mXp3wTR3FL4WfdfiCb99Lut/tXJBZfvj6ivMPHNytxpN4FgaJ/L+VmXt7+tevalZw35Z7a6W3vQxwz9COnX+hrjPFFzdQ6JdW+p24X7qiTblH5r0k7Hjrc8NVLqGNys+3Ofl4x29a5PWr/AFDS5Ir602QXkMiyw3EK7ZIWU5Vgc9QRmu21i+tUVtsvlMQflC9SSa848UYS1d96N/wL+lZTeh0QWp9beH/jlaftJ/Dq3W9VbPxhpSiDV7eNSEkPIjuE6/I+DkZ4OQelefN4PvNV1Z7VYvPfusfQV57+w7rBs/2hIrHz8QalpdzC8faQqUZMj2y+Pqa+6dY+EdxDdLqWmX8dvdHrugGyT2YDHSvMlBS2NPaOLcT5V1L4b6jpu8NavF6bl61yepaJqUNux+xQ/uycyTMAAD1xX1F4y8Q+J/CMLTahpdhrNuOD9nk8o/8AfLA/zrzHVPi94WvreVdS8DX6Mf8AnjKhB/JhTUZRHpLVM8AZ7+3jdJJ2Vl/dhVj9Kjs7ZUbdIrdc/vOrn1OegFeg+JvFvgi+Vmt7DVNLuJR8v2lSEBA6dwQfrXnV+737ZR90BwQqdD9azqLTU1hc+ePiJcRXfjTV5IeUM2B+AAz+Jrma1/FdmbHxJqUBfftnb5/qc/1rIrWOxb3Y5fmrT0+Hdx61RtY97c/L71qw4iVgQzN2q4ozY6STYmB/3zUZkC/MFw2c+1Pkud/yP82P4qgZCy4Hr92rESSbmXj5fWl85mCtu3OvVqruxVNu3/gW6k/eL8w+5/d9asCwtzv5C7W/vL3P0qNV3NviZt4/hbrTGUbiB8ueRSqg6lt2OKAHbt/32w3fd1okcuipuV+49qikZl+Xhqid97sZP/HagdiVlVdwPytUbrtVcLu4yfamq+3ktu/3uaGZWVfm/wC+aAsNZTt4pjNt4P8A31Tnk7flUTNSbHYe0m5f9qhXNMZhRx2akFgZzTKKPrQMOa3/AAfpoutTWeQZihIP1Pasi1tZLydYo13Fv0HrXeaRYrZ26W8K7mzzu7moRSfU3bO3NxJKVlVFydztyAM8k+p7fyrXjt5HV1iuJv3ckXmorZII5AP+03YdhyarWsbWccGWTjB/d9EbGNq56yDvngVaa+FujQQS+UojKM8PbPVVJ5Oe7Hn0rsRgaLTDzMpufMm0srcn1VSeh9X6dhSs6pCoZkbI52xkDy19B2X/AGernnpWJHJsV0DSNmNItvl/wqeF9sdeaklaS4eQM0zdJNr5ySOMn6dhTFYddasb6SKKNfNWR8xov35jzy3t3A6AVL5v2OGVY59878TSJ/DkY2J/iKn0/SrmCEtCjpcS/KZmUE7T/Cv9045J6Cov7N+x7Nux1Kny13cEDrgdT9T/ACo1C5PY27Oiu4RlkjbylaUAfKOenIGeSe/SrkduZtsgTe8ipGr+Z998AjAHPA6AdByao2CxO6FvK/ehcRx/O55xgDvW3p7SxtiVGVxmIImMkgnKJ292P8PTPFJDK/2WZngzBuYyMwbd1GOQOe3c9ulNt9Ne+/dRIlvb26kXVz5mUC/eIBPXPtVu4uFtWuHu5VnikK+UEfInx0AIx+7HQHgk57VVuLzbawR2vzWo+Zo0/wCWjrnLt6DnHFMCNnF5cwC3gZFUkWluy4fnGXIHUn3rd06O30+O4thLHdNHIBO7NsEjDnH+4vcdSaxLWabT45wjMl/c/NJctzsjA52+hNaUMMDRwRsqRKf3bPPLg89c46Z/+tQBqw3h8tWZ5XeTc29mOTg7dxPueBioL65ktk8iP5fkIkZGzsHTaD6n8vmzVS5ttkdrbolvsVQWkh+cnrjjPygdh/jSNZSrCyhbpOsTfvF5JOVGPX19KllalfyTa/dXa3G1WUjkDd1P8K/rVmxvLa2t3BV95y80jr/rMdj6Ke/c1UurxriZh5rbVZdyO2QWA6A9AMdTzUSTM7KWZdoYuN3QkcliO4A6Z70rhqbH9oS3SIAkjOWDTsuDvkxgZ56AdB2+tcb8UNSks9KS1bcspzlGUA7jwenfiuksL+JLWe5maZrc/uLWFMgzSDkknHbOSfwrzH4hak19rCq7s/lgyMze3A/lUVJWiJK7OC1JhHcbB2wN3uBX0R8KfD8Nr4D09LlEYy/6W7Mv3Axz1/vEAD1xXzr5J1DUood3+tkC7v8AeOK+mtP8QRafDBAYE2W65KOvAwMIMevoKimaPYs6olnps0HlJ5s/Mki+YcIjZwCPX3NP0uQSXkQjgEDLGfNkkbf5YAJ6HocVgNeXFw7u7efOZCxVeA7ntnHCr1q+uqOyywRqqxSYDNtySFxuc/j0/wAK2RB0Vv5dzv8AtO5YpIwPJ/uQAfuo+f4pD26nuaqeILqS3uoraP5riNvOmdOzcBVBPYdPr+dU7XUtQvNQUrOn2iRvM29SmMAEgDGQB/hWl9nspE8wNIjggrJI3UA/NIw+vAFNisc5NHJvZmRZZZGPmL/eY85P06185eJJjca7et1zM/zevJGa+rLy1srHTXkkSTz1ieZtvARWzjB7ux6/lXyvpEP9peJrKJgX866jBVfdxnH4VnLohx3PpPR7cWdtawxJ5TCFQFa55DBRjI6Z/wA81aZTDxKipuHH7885689yDVu10+Ca5RliS3t5JMjcpLiNeA/1bGBWFqlzFM0pt0WCIkrGWXkR9yMdM9z3PStALulXMFv9s1GRG8i3OIY/77kYzz2FQ26Lqt5BCVjgSNjJcfMSSOpz6+9ZkkiptJT5APO2dAOgAHu2MnvXR6Jp4hsd7fNPdE/aJmwAkYwX9xuwAPahMLEGnqNU16W+dVuLK3G6KFeA+OEB+pOQO1XmhkS4SON1SfzDbrIzAEyMcyMAOMqu76c1L5aQ7QsSbi32uZkUD5jxEDzwFJzgDr2zVe8aOxWCTduaGE2vmouf3jfNIwz1Jz+FDYkVNSt/tXlTK9vFAylbVmbqFGM9Mk8cVWa2gVHZrqPyCobZ3wowfyPWrc2oQXdyoRvIs4isEEaRF8RqOSpP8vzNRrfI22NnZYpZTIzeRjbt4BI7hh+HpQMq2tijTYe9hVQ3zSIu/lvunHXFRNcTW6KI3RvLnCx/LxuAyW96tJc/ZYWlEsnAJH7oIMscEHvjuO/0rK8zcjJtZmjUIG7Zbrx2wKVwLUd/PHtWV0kUbpd0i58sE8kfX/8AVT/mkXJlhZ4hsX91gnP/ALKeh96qK0dwjRRwt+8lWKJU5O0cAEntnr7Vc8QXgh1x7dlVk0+1EDMrHhz1AP8AM0xWHQ3DSXCypKkrEfwwAjdgg89OvT9BWlpUI/srzTOzrLKsS7ozHlc5bKnnKj15Jp3hmH7HpUDSIqfaZWml2c4RcgfUE1Drf2pbeyihTc4Pmvs7Fznb/vdvrQPU7/4f6Cuux6z5D+VuhC+nyMx4x2yFH8q9B0HSpJtFbTtT+byPlV2xyP614n4N8c33w6tdevJ7WS9cwQiK33AAMXPBPooPNZd18fPElzIzizt4sjIVm6c9vevs8uxVGjh4xk9dfzPlcfhalavJrbT8j17xdolr4RsINYtxvSG8jUqG5JPTHpzXzV4q8YXOsRxRfPBBtGUZuTnmtfVPHPinxb5VtcXqpBETMsaL+7DbSAx9SBnGa4ZvD0k1zhpZJ+gDbuoxxXBjMQ6lR+yTsdWFoKhC05XZXmVVd5Gfr0plnbrqjfZECy+Z12rnAHU49hSX3hiKPcHl/et93c3+NbvgPSVsF1G53KsoiEIXb13HoPc8YrxZ3Sd0evTs9UVn+G9rDCpRbiVsAsz4whP55Hv601/h+sbjassvIUfMBn1HPQ+5r0SaYJfNGfk/0qONfl4AVe+ODz0rK1Zg2k2qD52mnaXbu++S3U/THSuLlSOlJs4G28L+TeTj1UxRf73XGfpUNr4bl8y1iVdyE7iu49j3rr2ZXaAxsjLuf7vBz756n+nFS6PbhNQsI/llbyw3yL1yc8nmpaTKTZyCeG5m1RWKbopDKQrMSPlGDnNcVqVm8E0sLLtaPke6np+le/tIJEQS/MywzszezHIHPTPeuA+Jfhub7Murxp8trHCs3y9UbgHjsOlZSiVcwPD1+l5pux9i3ULBS8nPy44P4VrhIWXaPL9129fTPv6GuF0u/Ok6gkv/ACyJw3fivTrPTxeb2julVRG0o3L1UDJA9zmoWpqmZztDHyPJZs/wqcD/AD3qCaTZMz71PIIZVx7d+auJbq7xKbj5ZCqhvL4wD/Idcd6iutNkFxPEu6VlON38Z+g/WlqO6IVvC8yFvlwSP6jHoKm/tCS4sFmGxVWQqyquMd85/pUCaZPvaTa+0Nu37eg9am0+za40e9ESsziZcNuxxn09+lK47odYu09zKnmunlxmQbV6+x+lbCubGPzJcyrFKsv1DfT+lZemwyrqCvKm2Bg0O7/aA/kDWhI4e1VQjbmsxJ8y/wB09h7UikVLrVDMieWrZjOBu/use/0qKzv57OaCWNtrKzfKv5ipZrGON/Jij3LgAb5McdcH2Pc03aGk3BIUQ5HzNxnufy6U7iZOviC52cKmwxMCu3g5OW/X9at6fcrqU0qyqzPHAyxN9AMZx7ZrBfbuQfdwWjDVd0WRftluNqqsoEZVm7nj9TTEbzx2k0mNmxPNT5VYkYIH6e/4Va8u3e2wifvwsnyf7SnjntkVzVxqjwrPGUVZ4f3Xy9Dg9f8ACtB9QaHUoFkVFiuCk+7dyM9QD0xTuHKjanuY1hlEaxvkJOFWMD5ScOP90DnFVL55ba1c+V+8t5DEzcdG6fpRC5TymC/L5skBTb/AxyvPqTtpjxl7WeGZ5F82Nt0e3GZo+Ofr/wCy07gZscjMuxfUx7V7jGVP4Vc0e833jRyRfLNFtZmbo3TJ/Q1jyedCIg26LKjy9/TPrRJNNb3Lg7klUhm9x3GP5U7kHepc71b7vngBgrcfOmVOD7jv9aSaQxPF5bqm0fKrLkeW/JHuAeay01AXyfaEVW80LMq7cZKjDD6Ux5BHIgdWaIZYL1IjcdR9DVcxViS8mluJv3kSRbQITI0mBkDIc/QfrVVF3M6xQRkeWJf9Yc4GBz3x3NPvtt4k9uziJmHlbmXnK9DjPUiue0/UPJurW7dmVlby5I07g5B/ClcLG9b+VM0UcTWzPITGrjPO45Y59+gqjI7RzNEyojxHymVueR938qpX7eTcPAi+Use1omTqc85/Ln/gNbVuwluoLyB2RTGWkRl5d16jn1Gc0XFYqNK6SKUbym/1gZv7w69PfmrV+pv5LO5h3n7cPLlXqfOXOSB24q21yVR8KyoAPlZRyjY4/wCAn9KLaFWRVT/R85XdtON45Rh7N3NPmHYXSrw3VnGJtyJGoUu2MumcKwHoDxU11pUVw7vO7rKwMbbem8YPPpkdD/tVUS4eG2V2Rd+fMFuvTaeJV/8Ardvap4bkXC/vNwcMCPdCP3bcdCrcZpXCxThQRyeY9rMyli3lu2BxwBn/ADmq99arCisF2Lt8s/Pk4659vwqe+3ec7sm1pWwybsIjLzk89x1xzVF7hJEaTyrfco3feyeei07isO+2NC7fNufIA3dAev5NWu2qiOzS4jXz5eBNu/gPZgfcdax/MjmVUae2RehfaegGc/nxioLa/wDs9x5sis8Uh8u4RW6jqCPU49aSZRsRa5I8M8aQbpF5jj7uh6j6g1Y0+++1WyTxOtvjAaTbn5hkBh1IBzjFcxdNdWd5sX5J48SQs3OVJ4zj09M+1X01BIbhNRjg/wBBuCRLH3DY9O3c0XA6RFWOZlVNi/d+dhgZHzJn0bqOw+tYt5o7wtmNVe32lt6tyBnBUj1FW7hdsaZ/extD5gZW6rnjj1U9vSnwqVkZCqRZYAsvRc8Anttb9DTuKxz7blhZ0ZfKJwdvVPTPv0rat9XFyrpIzo8JVdvHOOA2fUfrWfq0Y02589UVreX5ZI/7h/iGOuehFZl1G1rcRRRy9AJoJN2d6dgT3xQ2M6xrxnjWVH34Jz838R7n/ZbP4Gm3KxXlv5ciO3G0ozc4XsOwZeo9vesC5vnuYEuLaf8AcHIkjHVCTznp3GaoNfXKyMDO6PkD5m4+XoPXB7Gi4E8lxPYXzzfelOcI64Eyj1HqM8jrmo75U8tbmB3SAkBd38DdCn046nrUkN0t+n2af5X3b4rhuSMnkE+/Q+u6rCpDbrOIovkkO5o2kPJHb6jqMfeouAun3CyI9xEvkORtlRm+T3OOuDnn3r2D9nHwfH4++L2iWV4if2dYk6hcb+pEeNik/wB7eQQfRcV5G11DHJ5hVSwyxZehOcbh7Hv6V9EfsT2tjrfxE8QWd4rI0mmK0TJ1DLISw+gDJj2qoq7SOetpB2PpTxV4VlupnmslVIpD821eM98eleX+ObK70TR1ju2V4mlypHPQfpXr+u6Tr/hlJRpVw2o27cCGZc/gG6g14D8VPFV4lwttqNlLZv5bSDf3z8vHrya9Bas86NrnmUluZEaaX5V2g/P2FeYeNNSTUr9ooFVbeLOWXoxrrvGnia71LdZ2CPBbj5TI3V//AK1ed6rCY41tYm3OxwzKtc1R9EdMFbfc9C/YzGz9onQ7o/xQXaw7uMttUgfiAa/Vixmj1ix3wKi3AX95DJ0fH+etfk/+z+s+k/HLwElpEHlN47FDn/VrDJub8Miv1S02SC+09biCVbe6A+n51yLqTf32ed+PNEsteWW1leWznHWFm5H4dwfUV4Hr3wPv0meaC8hniwW2t8hxX0Z4+1K2v4Wh1CKF54x8sitscH2YV4H4w17UrCHbaXDXETDlWw7gfUGm9UWlqeT6lpZ023urS8dYtqSNGjx7+QDkL2rxi1e4gjyWVVIHuRxXqviTxVq1wrxbd6FWyzICQMH1PFecSMI4VAZF2/3VzWVSV0jWEeXY8A8bKV8VakD/AM9f6CsJulbHi6TzvEuosP8AnsR+XFY38VXHY0e5as22nNa8PzL/AHsDO7dis62+RV9+tX41ZWU7flB4rWJmxkyCPcTtZcZprLuTce/elk9Cvynptpi/u2X+70+bnFMQvK9fmQ4/Om7vJTHzVNMp8lSjZ/2fp6VXddwzu3KP7y4NAEK5ZlIb5akZh0Ktu/2qjZSrZH3f7tN8xm4b7tHqA9o/nYfeqJ/ftU7OVbePnX+61RM6vyfl60mBGrbdwCq2f71I+Gbhvvf3qVlCNhf++qj2/NzupADfK3NNZqU5/iplBYUUhNLzQAnFDUlFAHYaDYrZKzH5nYcmty2kKPuDbfTv+QrPtPutV21kaPzZFO11QlT6VMd0X0Zpfbtj7nd2ZcfM3YkdB7nvV2aZVZljlmXG0jb1Oepx/Wq+iRrNqyQuA0UcYdVPQNjrVS3ZrizhnlYvNJN5bOTztGeB6fhW5jqbsNwjJiHz3TzRtfd2z/U96u6fDA6K8guEwX+Xdkuc8AemO+e31qW1jWG9ht0XbCF2hB0xWTrEz2tw0cTFEiX5AO2TVk7ux0N88VsrSNhk2lVjjb5HGf4f9nPryfpWKszXLbyzOxyNq8fdPKj0A9e9U5pGkLszEsI1wfr1/OmrzIin7vn+Tj/Y67fpSbHY39PvobfD+a6syssjIvKKvoOPvZwPTrWnHeQyXip5TTwCHaEjzgD/AJ4g5HXPL96wliTZB8o+d23f7WORn1rU00A2ajp5pQOV4LAgZ5HNMLEb2uoX1y08kS+bLuXbuACKuDhOwB/vfrTl0q6beXRPKC+bI27A29l9lz07k+1bupD/AImklv8A8sUudip2Cg9PpTYx++mT+DZPcFexdUG0n1x6dKCE9DOXSbxpPm2yrwTvU8uei4HO70AqwyGGZmdLbZ57AbcknjLYPseO3pWq4P2O0j3ybRa25++c5lJ3tnOdx/vdR2Irn9ekaPUDAp2wxssaIOgXH8/frTsNMsw3lvb8RxMs8rAR7GEeSD2HOfzxVu6toFmgtLZna8jj3T72JAYnG0f7QHXNZ2moo1q5uNoMtuMxMwztO09jwfxq7o6+TamRS3mMBucsSx3D5uTzzSL1I20WaabJiaKIqybEkGdg4PP8JOOT6VDa263Ny0dzK0MUIDXUiqQEA4CjPTjgcdWrqZflmuYxwglgtgP+mec4/wDr9aEP2zxFJHOBJHJeOWVhwdiEr+VArGHqltMEuLt4o7eC2gYwwo2fJBOFHpubqcfjXhniC8Mk15N/DJII1+i//qr1fxfK8ehW5ViplgEj47sx+Y/jgV4xrR/0OL3LZ/Sueo7uxUVqzR+F+kya34wgCxJP5KtPskbCEgcZPtnP/Aa94S3C+bcKlsirGs3zT8kZwxx1z+teX/Au3jc63MyAyxrCFbuAS2a9ZsbODcn7pf8AW7OnbHStI6IJIo315G2+OO1tVwA3mQ/wRn0P949+59aqtcm3XzH+XADMnfA6KO+O571uQ28X7j90nzW85b5RyVJ2/lXOAC5vNPSX51ef5ge/z4/lxVsnY3re8TR7WJ33NqN+xy23Z+7xzj0yOAe45FWrHXIZpry7e1SK1hC4jZgXmOflQdsDqSecVnXkjTa5elzuMYVEz/AMHgen4VX1JRb6X4ftohshmU3Eij+N/Unqfp0phYt+KvEJ/wCEHvb68gRLxldYtq/6yRhjJ9Qq85FfPPw908at420q23sitNkuvUKAWJ/IcmvefiHGq/DfUHAw3koM/VsH9OK8R+FH/I/WA7HeD/3yaxl8RcN2fReqTPDpcsf+qvNUIO5cjy4FGEA9Mgbuf71c/NeLIsSjasWPmZuSVX0Pua1tQvp5NIJaVmMkqbt3OeKjvrWKOx0GBIwsUkT3DqP4nwBk/wCHStd9SSnotnNrGqwWhbbLIRIzKuQoAJAx6DrXSNJHeRqDKqIASqrwUhQcn/gXXNc/4XuJB/bEwc+bHDsVu4GelbjRrsl4HzXVvA3vGcZX6VIMms5F2tPKyfulFw3ykv5hH7qFuDz3wKz9SujYWNxNE6efEu2Nxx++blyBzzzxVxpnj1C2gVsQveTOyDoSpKqfwHFZWtcx6On8EizyOPVlkAU/hk0bhsM8NpeatrFvpQlWJQuZt3yJtA3EZ7dgOf4qzdU16+vJri5g+X7RO3kKnQKowCvcnjIqGO5lt7fXpI3KSKBGrDqF3Hin2iiTxFokDDdDhPkPTgiqewJGxrULm/02wtZ2b7LGrTK0ef3jc4Y9MnvUcegr9oePzZJZTMRGka+oyxJHp2HpWrqVzJkNu+Zr2XJwOcZxVWW4ljs7Nkcqzae0jEd2Jbn60rifYg0fRY01CC6Eq+RaRvLG7ddqHO7HqTyDnHX0qa/023t5JxcosspgSeWTzD+8kmY7MkcfL1C/7VWppnm0qJ2Y72ht0YjjI8zbjj24qdf3niRbV/mgn1WGORfVcJxnqPwoXYd+5WVltppbETqt0Gj06J+nT5nIHrjk07VplmkZIkR/NumKq0mDsUYB3Y4HBIAqFgGmnkKqXS6utp2jjHArNjme6fSvNYyf6M0nP94nrRcLaXNjwTpa+JPGWiabJZNPFdTeXLslIDw9S/8A3znFdH4s+Da6Ak9xbWset6dubypLdikiKOfnHIUqODnGeoqT4IwofipYErzFZmRPZmYbj+Nem+MLqXRdF8aixka1EkfzeXxnDZ/nWtHMPqs1BxupfejnrYP6zFyjKzX3P1PnJvDOnWt5BdbL/TYBKBKr/vUPHbbmoIbCyk1BbXTmmeK4laOK5RQS5HzABR90Edya3vE2r3SwW1yJF855cs3lr83yDqMYNeS634m1W+v7e2kv5lgky7Rwt5Q3YPI24x+FejicX7NJxW5jQwUpXUnsbF82naC9w2oTw2u3dtDKJpu4HyjIDD+TViaP46sk1xfNtZEsJmXzbi5b5wRznA4AJrn7i3jFtJ8g5mGfyNUrv5rqJTyv3Mex7V89Vxc5M9unhYQR7ClxDN9jmXy9vnTS7ufnzwORnPPT+lVdQkF1b2ZWKOL7PBuZEXjJODjHTA6ZrmvCM0lnamKJ2WP7GuFJ3YyecZ6fhXUXRK2uoY/55JWqlzRuYuNjno/MfT3ugybhOYfLVeu7+Ify/rWhYYj1a1U/d2jKr/sg8DFZsIDeHWkP35Lldx9cAgfpVvQfm1znnZC2324FVqT3NvyxNaq7Lu/0R2/HPv60+/hW6t7uGXa9vLFDDJuxzkZPHZcH8TWKt1KIU+c9Cn4E9Kb9tmPkZkzuUhuBzjOKVhpHkuvaPJouqXmnytlrdvldv41/hP5da7b4XXiakl7YzN88dpJj/dAz9evHH96sf4gfvP7JuG5nlV97925HWsrwLdS2vii2eGQxv5cgyPQoayjuEddD0K2ZXhs3CK26QL82coSwxj+WP9rFda+iJZ6tcXQbE4uEjMfAHI5xj0PFV/7NtYtLm2QqvkR2/l/7OW5I9/frV7JkuLiRjufz4/m/AVrYVyNbaOaG3jMTDi5Xb685xj6/nVK60tYbWWQbWcwxzDbychuTgenv061qtytq38Ty/MfXOc06+/d6esi/K/8AZ0vzD2xRZDRnXGmp/aWEZExdx7Si4GGXBOO+c5Jqq+h+Z9jjiZ5EJubU+vB+XPsAOlX9ZJhuJ9ny8QPx68c1rLBHD4iZY0VFTUGChRjAMdPkQuZnHXWiF7awkfy18yDBVuOhAP4/zqB9LyzmJLXap/i557KB36ciuuulUXEJCL8gudq7RgYdgOOlUZo0jsWdUQP5Nr820Z+Zzu/Op9mh6nOLbHcpMtsm04DOuRtPJP0FZdxbNbwrlNyxzAhe4HXNdt5aHQXnKJ5v2hPn2jPfj6VzFx+8muS3JEaOPr60nFIfM7XHa3pqrqDCLeyyw+fvbpg9znuTVKaOS50OzuAi7oJTCy7ueenHp/Wta6kaTTdKlZmMhtGQtnnCuwUfhUSxrH4cv0VcJ5wOPfApWC5eSGSRFdVZWmjDBd38SnoPrTpPlknlLNLhhMeww3DYrTsFENra7R0m2DPPBXkc02bmFIz9webGF/2ck4pDuYGt20iWHCsrwtgbuyn5hmqmoKJvsV38zCWLErK38Y4x/nqa6LUwBp+R1a2jLe9c1/zLv/bwP0UUFkmkzTrbXCRN81u25V6EA8H9aLjVrgMvy7VkgKhehKn+melMs5Hj1SXaxG5SDjvyBUJUbjx0cgfSlYXMTNfuy8r1I+dm5+pPrTb6wCyXUkWxI2jWXb146MfbFQsT5KDtt/lzWvpqiRtPLAMfM8vkfwlQSKkqxTa2+zLFHcM0rwnabhGJG1xlWx9eKvWjiO28qNvIcHlWYkJIvf8A4EOcVVupG3RNn5m83cfXbJtX8hxVy4/0qGeST5nLJISOPm6Z4psQ5LmJFz806hvMbOM+W33gfUg8+1L9qTY7eepXAh37v++Tj2xjisXVI1j1S8jUYjBGF7cHNQsB+4Pctk/maRVzVutVij2uqMkqgSDpgv8AdJz6MOvYUy2voZll8lGZoiSezmNhyPovUetZL/dx2LFPwx0p+nsRcRMD8zLyfXmgGaceqxXMiQSr8k0ZjLMvAI+6T79j/vULHMjKPIjZ924bvUcYrLcf+jj/ADNai3Eu123ncYkkJ/2h3oEiSO1uEt5WDoqFQpby/wCEnLY/r3FRSWokkeSaVVz+73KuAGP3fqpI4xV5SRIpHXzyv4E8j8aVI1KiPHyGWSIj/Z/x9+tCYWK01kbiziG1maHJh3MN/wAp+ZPqOTTY7e1ht2jLO0UwLSMmT8rdGC9ivT378VHHdSrZsQ5z9nMn/AlB2n8KuXsaxXF5sULiWOMcfwsilh+NO4+XqTRzQpIkcO2J4wANvTdg85PVW/nQ0wWHzF2Ku3ZsfHbgoR+orBumP2bTGz8zvIjH+8AxwD647U3Sf3015BJ88SoJFVuQGCkg0XCxvSPbvC/mSrIpUZ+X7qgZDcdx39RzWM/loqQvdK6xksG8skJ34/zxVazuZI9UtCrYLybW4HIIximSTPbzXixsQuWGDz1I9aoksq6bW2NI24hSFj+Rj0/P0pklqFjUMsjyZbPmenceuRUT3MqhAHIHmL/I1HFNJJcqWdiTGxOT9KVwaE85VkdvUYCr9Md+4zzWrZ3n2hGR182VVG4L1PQBgf7wHIPpxVK4hSOeUquD9qjT8CvIqSzjXNq2MN9nZ8jjkdDRcSLkjpHyV3NkHei4GcfeAORg917Hk179+xvokUnizXtdmc232CyjsY2RiCHnfLj3UCNME8/NXztcSNJGiM2VEsYA/wCugBf8+9fTP7Ff+mx+N7ef97F5cL7W9Q7qDnr0AFa09ZowxGlN/wBdT6Y1DXPEOk29yLJU1KIcMjtiVPavm74veLLnxFJdLcWrfaCfLCtkkBeufxAr3nxPcy2+rWhicoZIl34/ix0zXhGvwpfXDvOu9978j5e49K7Itu7ODZXPILpZdNtsJ524cHepxiq/hnwbc+INVaaRdlr96SZuAF710kkYutYS2mLSQbv9WzHFTftBXs3h34aGPTJPsSyOI28kAEqR0z1qHFdTWN5S5bmF8CdWTW/2sNDOmSbdLsxcQhuu+NYSGb8WI/75r9IIb4PZ+TvVdvAdWwSPUGvzN/YviQ/HrSsr0sbkj67UH8q/SDSP3kM8TcxoflU9qxiuZNmFR8tTQzfEKboZBcql+hH3Xj+f8+9eNeOH8M2SyxvZTRSn+GNcV7Jq0riHG7jBr5++I0zyX8+5i3Brmno7HXTXMrs8d8TXGjrcbrK3uEXDf6yTjOPTvXDXVw23c7buf6V1ni6NQEcD5gj4NcNcE/N9D/Ks5G8Tw/XZjPrN65/inf8AnWe1WLz/AI/Lg997fzNVq1Ww3uaVspWNX+8tWklRkyV2qDzTbVRuVcfKcZFMj+9jtWyM7Fpl85WU/wDj3tUbRt1+8v8As0hlfd949P60N/FVisRtgL8n3s/n9aazyLtZ93fDVM/3j7g5qKT5WCj7o6Ckx7Ig27ujbeaRV2tw21qRf9W9J/FU6hYVso3zfeqN29ae3MTfSoMmkxodtK/xfL3WlVi7c/epo+9SScdKQmKzFV5b/gNRN0pzcx0z+GkykheabSt96j+GmAvNHNJ/DR/DQB//2Q==">
            <a:extLst>
              <a:ext uri="{FF2B5EF4-FFF2-40B4-BE49-F238E27FC236}">
                <a16:creationId xmlns:a16="http://schemas.microsoft.com/office/drawing/2014/main" id="{D3A6D0DC-492C-4041-B2A0-1EB57BF23D8D}"/>
              </a:ext>
            </a:extLst>
          </p:cNvPr>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5" name="Rectangle 4">
            <a:extLst>
              <a:ext uri="{FF2B5EF4-FFF2-40B4-BE49-F238E27FC236}">
                <a16:creationId xmlns:a16="http://schemas.microsoft.com/office/drawing/2014/main" id="{142EE3EA-92D1-4AAC-BB65-D72F652D352E}"/>
              </a:ext>
            </a:extLst>
          </p:cNvPr>
          <p:cNvSpPr/>
          <p:nvPr/>
        </p:nvSpPr>
        <p:spPr>
          <a:xfrm>
            <a:off x="0" y="0"/>
            <a:ext cx="4632158" cy="685800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2" descr="Shape">
            <a:extLst>
              <a:ext uri="{FF2B5EF4-FFF2-40B4-BE49-F238E27FC236}">
                <a16:creationId xmlns:a16="http://schemas.microsoft.com/office/drawing/2014/main" id="{859C3D0B-8640-472D-943B-254059C5FD19}"/>
              </a:ext>
            </a:extLst>
          </p:cNvPr>
          <p:cNvSpPr>
            <a:spLocks noChangeAspect="1" noChangeArrowheads="1"/>
          </p:cNvSpPr>
          <p:nvPr/>
        </p:nvSpPr>
        <p:spPr bwMode="auto">
          <a:xfrm>
            <a:off x="163671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7" name="Title 1">
            <a:extLst>
              <a:ext uri="{FF2B5EF4-FFF2-40B4-BE49-F238E27FC236}">
                <a16:creationId xmlns:a16="http://schemas.microsoft.com/office/drawing/2014/main" id="{8FEC3395-751C-458D-BACD-7D0DC5BCB53A}"/>
              </a:ext>
            </a:extLst>
          </p:cNvPr>
          <p:cNvSpPr txBox="1">
            <a:spLocks/>
          </p:cNvSpPr>
          <p:nvPr/>
        </p:nvSpPr>
        <p:spPr>
          <a:xfrm>
            <a:off x="0" y="1331495"/>
            <a:ext cx="4632158" cy="1989408"/>
          </a:xfrm>
          <a:prstGeom prst="rect">
            <a:avLst/>
          </a:prstGeom>
        </p:spPr>
        <p:txBody>
          <a:bodyPr vert="horz" lIns="91440" tIns="45720" rIns="91440" bIns="45720" rtlCol="0" anchor="b">
            <a:normAutofit fontScale="32500" lnSpcReduction="20000"/>
          </a:bodyPr>
          <a:lstStyle>
            <a:lvl1pPr algn="r" defTabSz="914400" rtl="0" eaLnBrk="1" latinLnBrk="0" hangingPunct="1">
              <a:lnSpc>
                <a:spcPct val="90000"/>
              </a:lnSpc>
              <a:spcBef>
                <a:spcPct val="0"/>
              </a:spcBef>
              <a:buNone/>
              <a:defRPr sz="6000" b="1" kern="1200">
                <a:solidFill>
                  <a:schemeClr val="bg1"/>
                </a:solidFill>
                <a:latin typeface="Franklin Gothic Medium" panose="020B0603020102020204" pitchFamily="34" charset="0"/>
                <a:ea typeface="+mj-ea"/>
                <a:cs typeface="Leelawadee UI" panose="020B0502040204020203" pitchFamily="34" charset="-34"/>
              </a:defRPr>
            </a:lvl1pPr>
          </a:lstStyle>
          <a:p>
            <a:pPr algn="ctr">
              <a:lnSpc>
                <a:spcPct val="120000"/>
              </a:lnSpc>
            </a:pPr>
            <a:r>
              <a:rPr lang="en-US" sz="10700">
                <a:solidFill>
                  <a:schemeClr val="accent1"/>
                </a:solidFill>
              </a:rPr>
              <a:t>BUILDING </a:t>
            </a:r>
          </a:p>
          <a:p>
            <a:pPr algn="ctr">
              <a:lnSpc>
                <a:spcPct val="120000"/>
              </a:lnSpc>
            </a:pPr>
            <a:r>
              <a:rPr lang="en-US" sz="13300">
                <a:solidFill>
                  <a:schemeClr val="accent1"/>
                </a:solidFill>
              </a:rPr>
              <a:t>GREAT FUTURES </a:t>
            </a:r>
            <a:r>
              <a:rPr lang="en-US" sz="10700">
                <a:solidFill>
                  <a:schemeClr val="accent1"/>
                </a:solidFill>
              </a:rPr>
              <a:t>TOGETHER </a:t>
            </a:r>
            <a:endParaRPr lang="en-US" sz="8000">
              <a:solidFill>
                <a:schemeClr val="accent1"/>
              </a:solidFill>
            </a:endParaRPr>
          </a:p>
        </p:txBody>
      </p:sp>
      <p:pic>
        <p:nvPicPr>
          <p:cNvPr id="11" name="Picture 10">
            <a:extLst>
              <a:ext uri="{FF2B5EF4-FFF2-40B4-BE49-F238E27FC236}">
                <a16:creationId xmlns:a16="http://schemas.microsoft.com/office/drawing/2014/main" id="{7DE3DFA6-7FEE-493E-87CA-947DFD6045B9}"/>
              </a:ext>
            </a:extLst>
          </p:cNvPr>
          <p:cNvPicPr>
            <a:picLocks noChangeAspect="1"/>
          </p:cNvPicPr>
          <p:nvPr/>
        </p:nvPicPr>
        <p:blipFill>
          <a:blip r:embed="rId2"/>
          <a:stretch>
            <a:fillRect/>
          </a:stretch>
        </p:blipFill>
        <p:spPr>
          <a:xfrm>
            <a:off x="1354137" y="381826"/>
            <a:ext cx="1923881" cy="1094131"/>
          </a:xfrm>
          <a:prstGeom prst="rect">
            <a:avLst/>
          </a:prstGeom>
        </p:spPr>
      </p:pic>
      <p:sp>
        <p:nvSpPr>
          <p:cNvPr id="15" name="Text Placeholder 14">
            <a:extLst>
              <a:ext uri="{FF2B5EF4-FFF2-40B4-BE49-F238E27FC236}">
                <a16:creationId xmlns:a16="http://schemas.microsoft.com/office/drawing/2014/main" id="{243C7A4B-EDD9-4817-8436-44CA6DDE9ADD}"/>
              </a:ext>
            </a:extLst>
          </p:cNvPr>
          <p:cNvSpPr>
            <a:spLocks noGrp="1"/>
          </p:cNvSpPr>
          <p:nvPr>
            <p:ph type="body" sz="quarter" idx="10" hasCustomPrompt="1"/>
          </p:nvPr>
        </p:nvSpPr>
        <p:spPr>
          <a:xfrm>
            <a:off x="0" y="3569535"/>
            <a:ext cx="4632158" cy="914400"/>
          </a:xfrm>
        </p:spPr>
        <p:txBody>
          <a:bodyPr/>
          <a:lstStyle>
            <a:lvl1pPr marL="0" indent="0" algn="ctr">
              <a:buNone/>
              <a:defRPr>
                <a:solidFill>
                  <a:schemeClr val="accent1"/>
                </a:solidFill>
                <a:latin typeface="Franklin Gothic Medium" panose="020B0603020102020204" pitchFamily="34" charset="0"/>
              </a:defRPr>
            </a:lvl1pPr>
          </a:lstStyle>
          <a:p>
            <a:pPr lvl="0"/>
            <a:r>
              <a:rPr lang="en-US"/>
              <a:t>[Corporation] Partnership Discussion</a:t>
            </a:r>
          </a:p>
        </p:txBody>
      </p:sp>
      <p:sp>
        <p:nvSpPr>
          <p:cNvPr id="17" name="Picture Placeholder 16">
            <a:extLst>
              <a:ext uri="{FF2B5EF4-FFF2-40B4-BE49-F238E27FC236}">
                <a16:creationId xmlns:a16="http://schemas.microsoft.com/office/drawing/2014/main" id="{7E8D9DB3-FC57-4A01-BBBF-281B5760F112}"/>
              </a:ext>
            </a:extLst>
          </p:cNvPr>
          <p:cNvSpPr>
            <a:spLocks noGrp="1"/>
          </p:cNvSpPr>
          <p:nvPr>
            <p:ph type="pic" sz="quarter" idx="11" hasCustomPrompt="1"/>
          </p:nvPr>
        </p:nvSpPr>
        <p:spPr>
          <a:xfrm>
            <a:off x="596814" y="4654550"/>
            <a:ext cx="3438525" cy="1089823"/>
          </a:xfrm>
        </p:spPr>
        <p:txBody>
          <a:bodyPr/>
          <a:lstStyle>
            <a:lvl1pPr marL="0" indent="0" algn="ctr">
              <a:buNone/>
              <a:defRPr/>
            </a:lvl1pPr>
          </a:lstStyle>
          <a:p>
            <a:r>
              <a:rPr lang="en-US"/>
              <a:t>[Corporate Logo]</a:t>
            </a:r>
          </a:p>
        </p:txBody>
      </p:sp>
      <p:sp>
        <p:nvSpPr>
          <p:cNvPr id="19" name="Text Placeholder 18">
            <a:extLst>
              <a:ext uri="{FF2B5EF4-FFF2-40B4-BE49-F238E27FC236}">
                <a16:creationId xmlns:a16="http://schemas.microsoft.com/office/drawing/2014/main" id="{1B415A05-DD47-4479-8162-D022549B27E2}"/>
              </a:ext>
            </a:extLst>
          </p:cNvPr>
          <p:cNvSpPr>
            <a:spLocks noGrp="1"/>
          </p:cNvSpPr>
          <p:nvPr>
            <p:ph type="body" sz="quarter" idx="12" hasCustomPrompt="1"/>
          </p:nvPr>
        </p:nvSpPr>
        <p:spPr>
          <a:xfrm>
            <a:off x="242802" y="5940746"/>
            <a:ext cx="4146550" cy="704850"/>
          </a:xfrm>
        </p:spPr>
        <p:txBody>
          <a:bodyPr>
            <a:normAutofit/>
          </a:bodyPr>
          <a:lstStyle>
            <a:lvl1pPr marL="0" indent="0" algn="ctr">
              <a:buNone/>
              <a:defRPr sz="1600">
                <a:solidFill>
                  <a:schemeClr val="accent1"/>
                </a:solidFill>
                <a:latin typeface="Franklin Gothic Medium" panose="020B0603020102020204" pitchFamily="34" charset="0"/>
              </a:defRPr>
            </a:lvl1pPr>
          </a:lstStyle>
          <a:p>
            <a:pPr lvl="0"/>
            <a:r>
              <a:rPr lang="en-US"/>
              <a:t>[Where] | [When]</a:t>
            </a:r>
          </a:p>
        </p:txBody>
      </p:sp>
      <p:sp>
        <p:nvSpPr>
          <p:cNvPr id="3" name="Picture Placeholder 2">
            <a:extLst>
              <a:ext uri="{FF2B5EF4-FFF2-40B4-BE49-F238E27FC236}">
                <a16:creationId xmlns:a16="http://schemas.microsoft.com/office/drawing/2014/main" id="{8B0A1A4A-A449-40AA-B5B2-09F97ED068B0}"/>
              </a:ext>
            </a:extLst>
          </p:cNvPr>
          <p:cNvSpPr>
            <a:spLocks noGrp="1"/>
          </p:cNvSpPr>
          <p:nvPr>
            <p:ph type="pic" sz="quarter" idx="13"/>
          </p:nvPr>
        </p:nvSpPr>
        <p:spPr>
          <a:xfrm>
            <a:off x="4632325" y="0"/>
            <a:ext cx="7559675" cy="6858000"/>
          </a:xfrm>
        </p:spPr>
        <p:txBody>
          <a:bodyPr/>
          <a:lstStyle/>
          <a:p>
            <a:r>
              <a:rPr lang="en-US"/>
              <a:t>Click icon to add picture</a:t>
            </a:r>
          </a:p>
        </p:txBody>
      </p:sp>
    </p:spTree>
    <p:extLst>
      <p:ext uri="{BB962C8B-B14F-4D97-AF65-F5344CB8AC3E}">
        <p14:creationId xmlns:p14="http://schemas.microsoft.com/office/powerpoint/2010/main" val="370746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hoto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5F29A1-53BD-476B-B4AD-188D0F4B78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14" b="13609"/>
          <a:stretch/>
        </p:blipFill>
        <p:spPr>
          <a:xfrm>
            <a:off x="0" y="0"/>
            <a:ext cx="12192000" cy="6858000"/>
          </a:xfrm>
          <a:prstGeom prst="rect">
            <a:avLst/>
          </a:prstGeom>
        </p:spPr>
      </p:pic>
    </p:spTree>
    <p:extLst>
      <p:ext uri="{BB962C8B-B14F-4D97-AF65-F5344CB8AC3E}">
        <p14:creationId xmlns:p14="http://schemas.microsoft.com/office/powerpoint/2010/main" val="4065908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hoto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4CB2DD-D6A6-44BA-B940-60D870B6D1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Tree>
    <p:extLst>
      <p:ext uri="{BB962C8B-B14F-4D97-AF65-F5344CB8AC3E}">
        <p14:creationId xmlns:p14="http://schemas.microsoft.com/office/powerpoint/2010/main" val="3274383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hoto sli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4885E5-C209-427F-BDE1-CC3AC85375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1" y="-1"/>
            <a:ext cx="12192000" cy="6858001"/>
          </a:xfrm>
          <a:prstGeom prst="rect">
            <a:avLst/>
          </a:prstGeom>
        </p:spPr>
      </p:pic>
    </p:spTree>
    <p:extLst>
      <p:ext uri="{BB962C8B-B14F-4D97-AF65-F5344CB8AC3E}">
        <p14:creationId xmlns:p14="http://schemas.microsoft.com/office/powerpoint/2010/main" val="3408982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hoto slid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761D65-C8B6-473C-8929-991703246D27}"/>
              </a:ext>
            </a:extLst>
          </p:cNvPr>
          <p:cNvPicPr>
            <a:picLocks noChangeAspect="1"/>
          </p:cNvPicPr>
          <p:nvPr/>
        </p:nvPicPr>
        <p:blipFill rotWithShape="1">
          <a:blip r:embed="rId2">
            <a:extLst>
              <a:ext uri="{28A0092B-C50C-407E-A947-70E740481C1C}">
                <a14:useLocalDpi xmlns:a14="http://schemas.microsoft.com/office/drawing/2010/main" val="0"/>
              </a:ext>
            </a:extLst>
          </a:blip>
          <a:srcRect b="15624"/>
          <a:stretch/>
        </p:blipFill>
        <p:spPr>
          <a:xfrm>
            <a:off x="0" y="0"/>
            <a:ext cx="12192000" cy="6858000"/>
          </a:xfrm>
          <a:prstGeom prst="rect">
            <a:avLst/>
          </a:prstGeom>
        </p:spPr>
      </p:pic>
    </p:spTree>
    <p:extLst>
      <p:ext uri="{BB962C8B-B14F-4D97-AF65-F5344CB8AC3E}">
        <p14:creationId xmlns:p14="http://schemas.microsoft.com/office/powerpoint/2010/main" val="1152158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hoto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14E39D-10A8-40AE-80CA-F6C20AB12A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59" b="7791"/>
          <a:stretch/>
        </p:blipFill>
        <p:spPr>
          <a:xfrm>
            <a:off x="-32735" y="0"/>
            <a:ext cx="12224735" cy="6858000"/>
          </a:xfrm>
          <a:prstGeom prst="rect">
            <a:avLst/>
          </a:prstGeom>
        </p:spPr>
      </p:pic>
    </p:spTree>
    <p:extLst>
      <p:ext uri="{BB962C8B-B14F-4D97-AF65-F5344CB8AC3E}">
        <p14:creationId xmlns:p14="http://schemas.microsoft.com/office/powerpoint/2010/main" val="1733309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377DAD3-3C26-41FB-8C76-602A1DF3D3D7}"/>
              </a:ext>
            </a:extLst>
          </p:cNvPr>
          <p:cNvSpPr>
            <a:spLocks noGrp="1"/>
          </p:cNvSpPr>
          <p:nvPr>
            <p:ph idx="1"/>
          </p:nvPr>
        </p:nvSpPr>
        <p:spPr>
          <a:xfrm>
            <a:off x="450760" y="1880316"/>
            <a:ext cx="11101160" cy="387024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8">
            <a:extLst>
              <a:ext uri="{FF2B5EF4-FFF2-40B4-BE49-F238E27FC236}">
                <a16:creationId xmlns:a16="http://schemas.microsoft.com/office/drawing/2014/main" id="{238F529A-87BF-464D-BF7C-7453CEE842E3}"/>
              </a:ext>
            </a:extLst>
          </p:cNvPr>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B21C1B9-885E-4E93-8E9B-A6B087453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13" name="Title 1">
            <a:extLst>
              <a:ext uri="{FF2B5EF4-FFF2-40B4-BE49-F238E27FC236}">
                <a16:creationId xmlns:a16="http://schemas.microsoft.com/office/drawing/2014/main" id="{F71B28A8-0B66-477F-9933-63DBB9A0E95A}"/>
              </a:ext>
            </a:extLst>
          </p:cNvPr>
          <p:cNvSpPr>
            <a:spLocks noGrp="1"/>
          </p:cNvSpPr>
          <p:nvPr>
            <p:ph type="title" hasCustomPrompt="1"/>
          </p:nvPr>
        </p:nvSpPr>
        <p:spPr>
          <a:xfrm>
            <a:off x="450761" y="812020"/>
            <a:ext cx="11101159" cy="647115"/>
          </a:xfrm>
        </p:spPr>
        <p:txBody>
          <a:bodyPr>
            <a:noAutofit/>
          </a:bodyPr>
          <a:lstStyle>
            <a:lvl1pPr>
              <a:defRPr sz="4000" baseline="0">
                <a:solidFill>
                  <a:schemeClr val="tx1"/>
                </a:solidFill>
              </a:defRPr>
            </a:lvl1pPr>
          </a:lstStyle>
          <a:p>
            <a:r>
              <a:rPr lang="en-US"/>
              <a:t>Slide Title</a:t>
            </a:r>
          </a:p>
        </p:txBody>
      </p:sp>
      <p:cxnSp>
        <p:nvCxnSpPr>
          <p:cNvPr id="14" name="Straight Connector 13">
            <a:extLst>
              <a:ext uri="{FF2B5EF4-FFF2-40B4-BE49-F238E27FC236}">
                <a16:creationId xmlns:a16="http://schemas.microsoft.com/office/drawing/2014/main" id="{9BBC493A-3452-4A11-94D8-084F15E60406}"/>
              </a:ext>
            </a:extLst>
          </p:cNvPr>
          <p:cNvCxnSpPr>
            <a:cxnSpLocks/>
          </p:cNvCxnSpPr>
          <p:nvPr/>
        </p:nvCxnSpPr>
        <p:spPr>
          <a:xfrm>
            <a:off x="570914" y="1600596"/>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9A254ED8-D5C5-4FBB-BA29-53FAA31A3AD7}"/>
              </a:ext>
            </a:extLst>
          </p:cNvPr>
          <p:cNvSpPr>
            <a:spLocks noGrp="1"/>
          </p:cNvSpPr>
          <p:nvPr>
            <p:ph type="body" idx="10" hasCustomPrompt="1"/>
          </p:nvPr>
        </p:nvSpPr>
        <p:spPr>
          <a:xfrm>
            <a:off x="450761" y="529287"/>
            <a:ext cx="1110115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Tree>
    <p:extLst>
      <p:ext uri="{BB962C8B-B14F-4D97-AF65-F5344CB8AC3E}">
        <p14:creationId xmlns:p14="http://schemas.microsoft.com/office/powerpoint/2010/main" val="286079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 no lin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377DAD3-3C26-41FB-8C76-602A1DF3D3D7}"/>
              </a:ext>
            </a:extLst>
          </p:cNvPr>
          <p:cNvSpPr>
            <a:spLocks noGrp="1"/>
          </p:cNvSpPr>
          <p:nvPr>
            <p:ph idx="1"/>
          </p:nvPr>
        </p:nvSpPr>
        <p:spPr>
          <a:xfrm>
            <a:off x="450760" y="1880316"/>
            <a:ext cx="11101160" cy="387024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8">
            <a:extLst>
              <a:ext uri="{FF2B5EF4-FFF2-40B4-BE49-F238E27FC236}">
                <a16:creationId xmlns:a16="http://schemas.microsoft.com/office/drawing/2014/main" id="{238F529A-87BF-464D-BF7C-7453CEE842E3}"/>
              </a:ext>
            </a:extLst>
          </p:cNvPr>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B21C1B9-885E-4E93-8E9B-A6B087453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13" name="Title 1">
            <a:extLst>
              <a:ext uri="{FF2B5EF4-FFF2-40B4-BE49-F238E27FC236}">
                <a16:creationId xmlns:a16="http://schemas.microsoft.com/office/drawing/2014/main" id="{F71B28A8-0B66-477F-9933-63DBB9A0E95A}"/>
              </a:ext>
            </a:extLst>
          </p:cNvPr>
          <p:cNvSpPr>
            <a:spLocks noGrp="1"/>
          </p:cNvSpPr>
          <p:nvPr>
            <p:ph type="title" hasCustomPrompt="1"/>
          </p:nvPr>
        </p:nvSpPr>
        <p:spPr>
          <a:xfrm>
            <a:off x="450761" y="812020"/>
            <a:ext cx="11101159" cy="647115"/>
          </a:xfrm>
        </p:spPr>
        <p:txBody>
          <a:bodyPr>
            <a:noAutofit/>
          </a:bodyPr>
          <a:lstStyle>
            <a:lvl1pPr>
              <a:defRPr sz="4000" baseline="0">
                <a:solidFill>
                  <a:schemeClr val="tx1"/>
                </a:solidFill>
              </a:defRPr>
            </a:lvl1pPr>
          </a:lstStyle>
          <a:p>
            <a:r>
              <a:rPr lang="en-US"/>
              <a:t>Slide Title</a:t>
            </a:r>
          </a:p>
        </p:txBody>
      </p:sp>
      <p:sp>
        <p:nvSpPr>
          <p:cNvPr id="17" name="Text Placeholder 2">
            <a:extLst>
              <a:ext uri="{FF2B5EF4-FFF2-40B4-BE49-F238E27FC236}">
                <a16:creationId xmlns:a16="http://schemas.microsoft.com/office/drawing/2014/main" id="{9A254ED8-D5C5-4FBB-BA29-53FAA31A3AD7}"/>
              </a:ext>
            </a:extLst>
          </p:cNvPr>
          <p:cNvSpPr>
            <a:spLocks noGrp="1"/>
          </p:cNvSpPr>
          <p:nvPr>
            <p:ph type="body" idx="10" hasCustomPrompt="1"/>
          </p:nvPr>
        </p:nvSpPr>
        <p:spPr>
          <a:xfrm>
            <a:off x="450761" y="529287"/>
            <a:ext cx="1110115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Tree>
    <p:extLst>
      <p:ext uri="{BB962C8B-B14F-4D97-AF65-F5344CB8AC3E}">
        <p14:creationId xmlns:p14="http://schemas.microsoft.com/office/powerpoint/2010/main" val="281452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hoto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5F29A1-53BD-476B-B4AD-188D0F4B7832}"/>
              </a:ext>
            </a:extLst>
          </p:cNvPr>
          <p:cNvPicPr>
            <a:picLocks noChangeAspect="1"/>
          </p:cNvPicPr>
          <p:nvPr/>
        </p:nvPicPr>
        <p:blipFill rotWithShape="1">
          <a:blip r:embed="rId2">
            <a:extLst>
              <a:ext uri="{28A0092B-C50C-407E-A947-70E740481C1C}">
                <a14:useLocalDpi xmlns:a14="http://schemas.microsoft.com/office/drawing/2010/main" val="0"/>
              </a:ext>
            </a:extLst>
          </a:blip>
          <a:srcRect t="2014" b="13609"/>
          <a:stretch/>
        </p:blipFill>
        <p:spPr>
          <a:xfrm>
            <a:off x="0" y="0"/>
            <a:ext cx="12192000" cy="6858000"/>
          </a:xfrm>
          <a:prstGeom prst="rect">
            <a:avLst/>
          </a:prstGeom>
        </p:spPr>
      </p:pic>
    </p:spTree>
    <p:extLst>
      <p:ext uri="{BB962C8B-B14F-4D97-AF65-F5344CB8AC3E}">
        <p14:creationId xmlns:p14="http://schemas.microsoft.com/office/powerpoint/2010/main" val="84450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6F3FB-C1C5-447D-ABA5-9C9AB69D0849}"/>
              </a:ext>
            </a:extLst>
          </p:cNvPr>
          <p:cNvSpPr>
            <a:spLocks noGrp="1"/>
          </p:cNvSpPr>
          <p:nvPr>
            <p:ph type="title"/>
          </p:nvPr>
        </p:nvSpPr>
        <p:spPr>
          <a:xfrm>
            <a:off x="5705340" y="1648778"/>
            <a:ext cx="5642109" cy="2852737"/>
          </a:xfrm>
        </p:spPr>
        <p:txBody>
          <a:bodyPr anchor="b"/>
          <a:lstStyle>
            <a:lvl1pPr>
              <a:defRPr sz="6000">
                <a:solidFill>
                  <a:schemeClr val="tx1"/>
                </a:solidFill>
                <a:latin typeface="Franklin Gothic Medium" panose="020B06030201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B76E73D8-8A72-49BC-A454-F7A0C51B18DF}"/>
              </a:ext>
            </a:extLst>
          </p:cNvPr>
          <p:cNvCxnSpPr/>
          <p:nvPr/>
        </p:nvCxnSpPr>
        <p:spPr>
          <a:xfrm>
            <a:off x="5705340" y="4517748"/>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5" name="Picture Placeholder 4">
            <a:extLst>
              <a:ext uri="{FF2B5EF4-FFF2-40B4-BE49-F238E27FC236}">
                <a16:creationId xmlns:a16="http://schemas.microsoft.com/office/drawing/2014/main" id="{D39F3435-1C21-4998-8E85-FFEF4BE2EC50}"/>
              </a:ext>
            </a:extLst>
          </p:cNvPr>
          <p:cNvSpPr>
            <a:spLocks noGrp="1"/>
          </p:cNvSpPr>
          <p:nvPr>
            <p:ph type="pic" sz="quarter" idx="10"/>
          </p:nvPr>
        </p:nvSpPr>
        <p:spPr>
          <a:xfrm>
            <a:off x="0" y="0"/>
            <a:ext cx="5402263" cy="5931392"/>
          </a:xfrm>
        </p:spPr>
        <p:txBody>
          <a:bodyPr/>
          <a:lstStyle/>
          <a:p>
            <a:r>
              <a:rPr lang="en-US"/>
              <a:t>Click icon to add picture</a:t>
            </a:r>
          </a:p>
        </p:txBody>
      </p:sp>
      <p:sp>
        <p:nvSpPr>
          <p:cNvPr id="12" name="Text Placeholder 11">
            <a:extLst>
              <a:ext uri="{FF2B5EF4-FFF2-40B4-BE49-F238E27FC236}">
                <a16:creationId xmlns:a16="http://schemas.microsoft.com/office/drawing/2014/main" id="{754DB52F-7FB3-4CB7-8A16-F1EE7DFCB9D7}"/>
              </a:ext>
            </a:extLst>
          </p:cNvPr>
          <p:cNvSpPr>
            <a:spLocks noGrp="1"/>
          </p:cNvSpPr>
          <p:nvPr>
            <p:ph type="body" sz="quarter" idx="11" hasCustomPrompt="1"/>
          </p:nvPr>
        </p:nvSpPr>
        <p:spPr>
          <a:xfrm>
            <a:off x="5705475" y="4637088"/>
            <a:ext cx="5641975" cy="360362"/>
          </a:xfrm>
        </p:spPr>
        <p:txBody>
          <a:bodyPr>
            <a:noAutofit/>
          </a:bodyPr>
          <a:lstStyle>
            <a:lvl1pPr marL="0" indent="0">
              <a:buNone/>
              <a:defRPr sz="1400" b="1">
                <a:solidFill>
                  <a:srgbClr val="9F9F9F"/>
                </a:solidFill>
                <a:latin typeface="Arial" panose="020B0604020202020204" pitchFamily="34" charset="0"/>
                <a:cs typeface="Arial" panose="020B0604020202020204" pitchFamily="34" charset="0"/>
              </a:defRPr>
            </a:lvl1pPr>
          </a:lstStyle>
          <a:p>
            <a:pPr lvl="0"/>
            <a:r>
              <a:rPr lang="en-US"/>
              <a:t>BOYS &amp; GIRLS CLUBS OF AMERICA AND [PARTNER]</a:t>
            </a:r>
          </a:p>
        </p:txBody>
      </p:sp>
      <p:sp>
        <p:nvSpPr>
          <p:cNvPr id="13" name="Rectangle 12">
            <a:extLst>
              <a:ext uri="{FF2B5EF4-FFF2-40B4-BE49-F238E27FC236}">
                <a16:creationId xmlns:a16="http://schemas.microsoft.com/office/drawing/2014/main" id="{FE2DC956-3414-4FD3-8366-E1D33BDBB69B}"/>
              </a:ext>
            </a:extLst>
          </p:cNvPr>
          <p:cNvSpPr/>
          <p:nvPr/>
        </p:nvSpPr>
        <p:spPr>
          <a:xfrm>
            <a:off x="0" y="5931397"/>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D11F645-D4BE-4CCA-838B-693165B66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26871"/>
            <a:ext cx="1353327" cy="743771"/>
          </a:xfrm>
          <a:prstGeom prst="rect">
            <a:avLst/>
          </a:prstGeom>
        </p:spPr>
      </p:pic>
    </p:spTree>
    <p:extLst>
      <p:ext uri="{BB962C8B-B14F-4D97-AF65-F5344CB8AC3E}">
        <p14:creationId xmlns:p14="http://schemas.microsoft.com/office/powerpoint/2010/main" val="219586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2D4940-AD8C-4689-875B-53270DF7EB2D}"/>
              </a:ext>
            </a:extLst>
          </p:cNvPr>
          <p:cNvSpPr>
            <a:spLocks noGrp="1"/>
          </p:cNvSpPr>
          <p:nvPr>
            <p:ph sz="half" idx="1"/>
          </p:nvPr>
        </p:nvSpPr>
        <p:spPr>
          <a:xfrm>
            <a:off x="450761" y="1741868"/>
            <a:ext cx="5279479" cy="418141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Fifth level</a:t>
            </a:r>
            <a:endParaRPr lang="en-US"/>
          </a:p>
        </p:txBody>
      </p:sp>
      <p:sp>
        <p:nvSpPr>
          <p:cNvPr id="4" name="Content Placeholder 3">
            <a:extLst>
              <a:ext uri="{FF2B5EF4-FFF2-40B4-BE49-F238E27FC236}">
                <a16:creationId xmlns:a16="http://schemas.microsoft.com/office/drawing/2014/main" id="{FC28FCAD-5D8E-4E34-AF8C-C5B02852DF3F}"/>
              </a:ext>
            </a:extLst>
          </p:cNvPr>
          <p:cNvSpPr>
            <a:spLocks noGrp="1"/>
          </p:cNvSpPr>
          <p:nvPr>
            <p:ph sz="half" idx="2"/>
          </p:nvPr>
        </p:nvSpPr>
        <p:spPr>
          <a:xfrm>
            <a:off x="5882639" y="1741868"/>
            <a:ext cx="5279479" cy="418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E6433EA-21AF-4FBE-80EE-10E3534A1A4F}"/>
              </a:ext>
            </a:extLst>
          </p:cNvPr>
          <p:cNvSpPr>
            <a:spLocks noGrp="1"/>
          </p:cNvSpPr>
          <p:nvPr>
            <p:ph type="title" hasCustomPrompt="1"/>
          </p:nvPr>
        </p:nvSpPr>
        <p:spPr>
          <a:xfrm>
            <a:off x="450761" y="812020"/>
            <a:ext cx="11101159" cy="647115"/>
          </a:xfrm>
        </p:spPr>
        <p:txBody>
          <a:bodyPr>
            <a:noAutofit/>
          </a:bodyPr>
          <a:lstStyle>
            <a:lvl1pPr>
              <a:defRPr sz="4000" baseline="0">
                <a:solidFill>
                  <a:schemeClr val="tx1"/>
                </a:solidFill>
              </a:defRPr>
            </a:lvl1pPr>
          </a:lstStyle>
          <a:p>
            <a:r>
              <a:rPr lang="en-US"/>
              <a:t>Slide Title</a:t>
            </a:r>
          </a:p>
        </p:txBody>
      </p:sp>
      <p:cxnSp>
        <p:nvCxnSpPr>
          <p:cNvPr id="7" name="Straight Connector 6">
            <a:extLst>
              <a:ext uri="{FF2B5EF4-FFF2-40B4-BE49-F238E27FC236}">
                <a16:creationId xmlns:a16="http://schemas.microsoft.com/office/drawing/2014/main" id="{D57313F3-EAA5-4DE0-A4F1-8A727140E1DE}"/>
              </a:ext>
            </a:extLst>
          </p:cNvPr>
          <p:cNvCxnSpPr>
            <a:cxnSpLocks/>
          </p:cNvCxnSpPr>
          <p:nvPr/>
        </p:nvCxnSpPr>
        <p:spPr>
          <a:xfrm>
            <a:off x="570914" y="1600596"/>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7DA63F3-CB77-49FD-B4B4-FD7AC3472988}"/>
              </a:ext>
            </a:extLst>
          </p:cNvPr>
          <p:cNvSpPr>
            <a:spLocks noGrp="1"/>
          </p:cNvSpPr>
          <p:nvPr>
            <p:ph type="body" idx="10" hasCustomPrompt="1"/>
          </p:nvPr>
        </p:nvSpPr>
        <p:spPr>
          <a:xfrm>
            <a:off x="450761" y="529287"/>
            <a:ext cx="1110115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
        <p:nvSpPr>
          <p:cNvPr id="10" name="Rectangle 9"/>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Tree>
    <p:extLst>
      <p:ext uri="{BB962C8B-B14F-4D97-AF65-F5344CB8AC3E}">
        <p14:creationId xmlns:p14="http://schemas.microsoft.com/office/powerpoint/2010/main" val="3493927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193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D2D47E-5161-4A36-A3A0-F4F849AB8F04}"/>
              </a:ext>
            </a:extLst>
          </p:cNvPr>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5BDD416-2EA8-4942-AD38-22CF7360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Tree>
    <p:extLst>
      <p:ext uri="{BB962C8B-B14F-4D97-AF65-F5344CB8AC3E}">
        <p14:creationId xmlns:p14="http://schemas.microsoft.com/office/powerpoint/2010/main" val="1809422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Footer Only">
    <p:spTree>
      <p:nvGrpSpPr>
        <p:cNvPr id="1" name=""/>
        <p:cNvGrpSpPr/>
        <p:nvPr/>
      </p:nvGrpSpPr>
      <p:grpSpPr>
        <a:xfrm>
          <a:off x="0" y="0"/>
          <a:ext cx="0" cy="0"/>
          <a:chOff x="0" y="0"/>
          <a:chExt cx="0" cy="0"/>
        </a:xfrm>
      </p:grpSpPr>
      <p:sp>
        <p:nvSpPr>
          <p:cNvPr id="8" name="Rectangle 7"/>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10" name="Title 1">
            <a:extLst>
              <a:ext uri="{FF2B5EF4-FFF2-40B4-BE49-F238E27FC236}">
                <a16:creationId xmlns:a16="http://schemas.microsoft.com/office/drawing/2014/main" id="{ED18A51D-08F7-42D8-9BBA-29F59D48493B}"/>
              </a:ext>
            </a:extLst>
          </p:cNvPr>
          <p:cNvSpPr>
            <a:spLocks noGrp="1"/>
          </p:cNvSpPr>
          <p:nvPr>
            <p:ph type="title" hasCustomPrompt="1"/>
          </p:nvPr>
        </p:nvSpPr>
        <p:spPr>
          <a:xfrm>
            <a:off x="450761" y="812020"/>
            <a:ext cx="11101159" cy="647115"/>
          </a:xfrm>
        </p:spPr>
        <p:txBody>
          <a:bodyPr>
            <a:noAutofit/>
          </a:bodyPr>
          <a:lstStyle>
            <a:lvl1pPr>
              <a:defRPr sz="4000" baseline="0">
                <a:solidFill>
                  <a:schemeClr val="tx1"/>
                </a:solidFill>
              </a:defRPr>
            </a:lvl1pPr>
          </a:lstStyle>
          <a:p>
            <a:r>
              <a:rPr lang="en-US"/>
              <a:t>Slide Title</a:t>
            </a:r>
          </a:p>
        </p:txBody>
      </p:sp>
      <p:cxnSp>
        <p:nvCxnSpPr>
          <p:cNvPr id="11" name="Straight Connector 10">
            <a:extLst>
              <a:ext uri="{FF2B5EF4-FFF2-40B4-BE49-F238E27FC236}">
                <a16:creationId xmlns:a16="http://schemas.microsoft.com/office/drawing/2014/main" id="{0BA2ED01-8E08-43B2-9DBE-073430CD5ABA}"/>
              </a:ext>
            </a:extLst>
          </p:cNvPr>
          <p:cNvCxnSpPr>
            <a:cxnSpLocks/>
          </p:cNvCxnSpPr>
          <p:nvPr/>
        </p:nvCxnSpPr>
        <p:spPr>
          <a:xfrm>
            <a:off x="570914" y="1600596"/>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10F17A1C-B274-415A-98D3-AA70A93CE841}"/>
              </a:ext>
            </a:extLst>
          </p:cNvPr>
          <p:cNvSpPr>
            <a:spLocks noGrp="1"/>
          </p:cNvSpPr>
          <p:nvPr>
            <p:ph type="body" idx="10" hasCustomPrompt="1"/>
          </p:nvPr>
        </p:nvSpPr>
        <p:spPr>
          <a:xfrm>
            <a:off x="450761" y="529287"/>
            <a:ext cx="1110115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Tree>
    <p:extLst>
      <p:ext uri="{BB962C8B-B14F-4D97-AF65-F5344CB8AC3E}">
        <p14:creationId xmlns:p14="http://schemas.microsoft.com/office/powerpoint/2010/main" val="199475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Footer Only - no line">
    <p:spTree>
      <p:nvGrpSpPr>
        <p:cNvPr id="1" name=""/>
        <p:cNvGrpSpPr/>
        <p:nvPr/>
      </p:nvGrpSpPr>
      <p:grpSpPr>
        <a:xfrm>
          <a:off x="0" y="0"/>
          <a:ext cx="0" cy="0"/>
          <a:chOff x="0" y="0"/>
          <a:chExt cx="0" cy="0"/>
        </a:xfrm>
      </p:grpSpPr>
      <p:sp>
        <p:nvSpPr>
          <p:cNvPr id="8" name="Rectangle 7"/>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10" name="Title 1">
            <a:extLst>
              <a:ext uri="{FF2B5EF4-FFF2-40B4-BE49-F238E27FC236}">
                <a16:creationId xmlns:a16="http://schemas.microsoft.com/office/drawing/2014/main" id="{ED18A51D-08F7-42D8-9BBA-29F59D48493B}"/>
              </a:ext>
            </a:extLst>
          </p:cNvPr>
          <p:cNvSpPr>
            <a:spLocks noGrp="1"/>
          </p:cNvSpPr>
          <p:nvPr>
            <p:ph type="title" hasCustomPrompt="1"/>
          </p:nvPr>
        </p:nvSpPr>
        <p:spPr>
          <a:xfrm>
            <a:off x="450761" y="812020"/>
            <a:ext cx="11101159" cy="647115"/>
          </a:xfrm>
        </p:spPr>
        <p:txBody>
          <a:bodyPr>
            <a:noAutofit/>
          </a:bodyPr>
          <a:lstStyle>
            <a:lvl1pPr>
              <a:defRPr sz="4000" baseline="0">
                <a:solidFill>
                  <a:schemeClr val="tx1"/>
                </a:solidFill>
              </a:defRPr>
            </a:lvl1pPr>
          </a:lstStyle>
          <a:p>
            <a:r>
              <a:rPr lang="en-US"/>
              <a:t>Slide Title</a:t>
            </a:r>
          </a:p>
        </p:txBody>
      </p:sp>
      <p:sp>
        <p:nvSpPr>
          <p:cNvPr id="12" name="Text Placeholder 2">
            <a:extLst>
              <a:ext uri="{FF2B5EF4-FFF2-40B4-BE49-F238E27FC236}">
                <a16:creationId xmlns:a16="http://schemas.microsoft.com/office/drawing/2014/main" id="{10F17A1C-B274-415A-98D3-AA70A93CE841}"/>
              </a:ext>
            </a:extLst>
          </p:cNvPr>
          <p:cNvSpPr>
            <a:spLocks noGrp="1"/>
          </p:cNvSpPr>
          <p:nvPr>
            <p:ph type="body" idx="10" hasCustomPrompt="1"/>
          </p:nvPr>
        </p:nvSpPr>
        <p:spPr>
          <a:xfrm>
            <a:off x="450761" y="529287"/>
            <a:ext cx="1110115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Tree>
    <p:extLst>
      <p:ext uri="{BB962C8B-B14F-4D97-AF65-F5344CB8AC3E}">
        <p14:creationId xmlns:p14="http://schemas.microsoft.com/office/powerpoint/2010/main" val="486304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Left Side Content Only">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42D4940-AD8C-4689-875B-53270DF7EB2D}"/>
              </a:ext>
            </a:extLst>
          </p:cNvPr>
          <p:cNvSpPr>
            <a:spLocks noGrp="1"/>
          </p:cNvSpPr>
          <p:nvPr>
            <p:ph sz="half" idx="1"/>
          </p:nvPr>
        </p:nvSpPr>
        <p:spPr>
          <a:xfrm>
            <a:off x="450761" y="1741868"/>
            <a:ext cx="5834129" cy="418141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Fifth level</a:t>
            </a:r>
            <a:endParaRPr lang="en-US"/>
          </a:p>
        </p:txBody>
      </p:sp>
      <p:sp>
        <p:nvSpPr>
          <p:cNvPr id="7" name="Title 1">
            <a:extLst>
              <a:ext uri="{FF2B5EF4-FFF2-40B4-BE49-F238E27FC236}">
                <a16:creationId xmlns:a16="http://schemas.microsoft.com/office/drawing/2014/main" id="{AE6433EA-21AF-4FBE-80EE-10E3534A1A4F}"/>
              </a:ext>
            </a:extLst>
          </p:cNvPr>
          <p:cNvSpPr>
            <a:spLocks noGrp="1"/>
          </p:cNvSpPr>
          <p:nvPr>
            <p:ph type="title" hasCustomPrompt="1"/>
          </p:nvPr>
        </p:nvSpPr>
        <p:spPr>
          <a:xfrm>
            <a:off x="449035" y="812020"/>
            <a:ext cx="5834129" cy="647115"/>
          </a:xfrm>
        </p:spPr>
        <p:txBody>
          <a:bodyPr>
            <a:noAutofit/>
          </a:bodyPr>
          <a:lstStyle>
            <a:lvl1pPr>
              <a:defRPr sz="4000" baseline="0">
                <a:solidFill>
                  <a:schemeClr val="tx1"/>
                </a:solidFill>
              </a:defRPr>
            </a:lvl1pPr>
          </a:lstStyle>
          <a:p>
            <a:r>
              <a:rPr lang="en-US"/>
              <a:t>Slide Title</a:t>
            </a:r>
          </a:p>
        </p:txBody>
      </p:sp>
      <p:cxnSp>
        <p:nvCxnSpPr>
          <p:cNvPr id="8" name="Straight Connector 7">
            <a:extLst>
              <a:ext uri="{FF2B5EF4-FFF2-40B4-BE49-F238E27FC236}">
                <a16:creationId xmlns:a16="http://schemas.microsoft.com/office/drawing/2014/main" id="{D57313F3-EAA5-4DE0-A4F1-8A727140E1DE}"/>
              </a:ext>
            </a:extLst>
          </p:cNvPr>
          <p:cNvCxnSpPr/>
          <p:nvPr/>
        </p:nvCxnSpPr>
        <p:spPr>
          <a:xfrm>
            <a:off x="570914" y="1600596"/>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7DA63F3-CB77-49FD-B4B4-FD7AC3472988}"/>
              </a:ext>
            </a:extLst>
          </p:cNvPr>
          <p:cNvSpPr>
            <a:spLocks noGrp="1"/>
          </p:cNvSpPr>
          <p:nvPr>
            <p:ph type="body" idx="10" hasCustomPrompt="1"/>
          </p:nvPr>
        </p:nvSpPr>
        <p:spPr>
          <a:xfrm>
            <a:off x="449035" y="529287"/>
            <a:ext cx="583412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
        <p:nvSpPr>
          <p:cNvPr id="12" name="Picture Placeholder 2">
            <a:extLst>
              <a:ext uri="{FF2B5EF4-FFF2-40B4-BE49-F238E27FC236}">
                <a16:creationId xmlns:a16="http://schemas.microsoft.com/office/drawing/2014/main" id="{DD802CAD-3E6B-47C8-8653-5FFEA4A51DEC}"/>
              </a:ext>
            </a:extLst>
          </p:cNvPr>
          <p:cNvSpPr>
            <a:spLocks noGrp="1"/>
          </p:cNvSpPr>
          <p:nvPr>
            <p:ph type="pic" sz="quarter" idx="11"/>
          </p:nvPr>
        </p:nvSpPr>
        <p:spPr>
          <a:xfrm>
            <a:off x="6576811" y="0"/>
            <a:ext cx="5615189" cy="5923275"/>
          </a:xfrm>
        </p:spPr>
        <p:txBody>
          <a:bodyPr/>
          <a:lstStyle/>
          <a:p>
            <a:r>
              <a:rPr lang="en-US"/>
              <a:t>Click icon to add picture</a:t>
            </a:r>
          </a:p>
        </p:txBody>
      </p:sp>
      <p:sp>
        <p:nvSpPr>
          <p:cNvPr id="15" name="Rectangle 14">
            <a:extLst>
              <a:ext uri="{FF2B5EF4-FFF2-40B4-BE49-F238E27FC236}">
                <a16:creationId xmlns:a16="http://schemas.microsoft.com/office/drawing/2014/main" id="{5E484AF4-E852-4572-A42F-F034B41C0AAF}"/>
              </a:ext>
            </a:extLst>
          </p:cNvPr>
          <p:cNvSpPr/>
          <p:nvPr/>
        </p:nvSpPr>
        <p:spPr>
          <a:xfrm>
            <a:off x="0" y="5923280"/>
            <a:ext cx="12191999"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0721DD4-5655-4372-8905-C25EFA4CB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Tree>
    <p:extLst>
      <p:ext uri="{BB962C8B-B14F-4D97-AF65-F5344CB8AC3E}">
        <p14:creationId xmlns:p14="http://schemas.microsoft.com/office/powerpoint/2010/main" val="1514857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42D4940-AD8C-4689-875B-53270DF7EB2D}"/>
              </a:ext>
            </a:extLst>
          </p:cNvPr>
          <p:cNvSpPr>
            <a:spLocks noGrp="1"/>
          </p:cNvSpPr>
          <p:nvPr>
            <p:ph sz="half" idx="1"/>
          </p:nvPr>
        </p:nvSpPr>
        <p:spPr>
          <a:xfrm>
            <a:off x="5936776" y="2149642"/>
            <a:ext cx="5952422" cy="377363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Fifth level</a:t>
            </a:r>
            <a:endParaRPr lang="en-US"/>
          </a:p>
        </p:txBody>
      </p:sp>
      <p:sp>
        <p:nvSpPr>
          <p:cNvPr id="6" name="Title 1">
            <a:extLst>
              <a:ext uri="{FF2B5EF4-FFF2-40B4-BE49-F238E27FC236}">
                <a16:creationId xmlns:a16="http://schemas.microsoft.com/office/drawing/2014/main" id="{AE6433EA-21AF-4FBE-80EE-10E3534A1A4F}"/>
              </a:ext>
            </a:extLst>
          </p:cNvPr>
          <p:cNvSpPr>
            <a:spLocks noGrp="1"/>
          </p:cNvSpPr>
          <p:nvPr>
            <p:ph type="title" hasCustomPrompt="1"/>
          </p:nvPr>
        </p:nvSpPr>
        <p:spPr>
          <a:xfrm>
            <a:off x="5936776" y="812015"/>
            <a:ext cx="5949292" cy="869559"/>
          </a:xfrm>
        </p:spPr>
        <p:txBody>
          <a:bodyPr>
            <a:noAutofit/>
          </a:bodyPr>
          <a:lstStyle>
            <a:lvl1pPr>
              <a:defRPr sz="4000" baseline="0">
                <a:solidFill>
                  <a:schemeClr val="tx1"/>
                </a:solidFill>
              </a:defRPr>
            </a:lvl1pPr>
          </a:lstStyle>
          <a:p>
            <a:r>
              <a:rPr lang="en-US"/>
              <a:t>Slide Title</a:t>
            </a:r>
          </a:p>
        </p:txBody>
      </p:sp>
      <p:cxnSp>
        <p:nvCxnSpPr>
          <p:cNvPr id="7" name="Straight Connector 6">
            <a:extLst>
              <a:ext uri="{FF2B5EF4-FFF2-40B4-BE49-F238E27FC236}">
                <a16:creationId xmlns:a16="http://schemas.microsoft.com/office/drawing/2014/main" id="{D57313F3-EAA5-4DE0-A4F1-8A727140E1DE}"/>
              </a:ext>
            </a:extLst>
          </p:cNvPr>
          <p:cNvCxnSpPr>
            <a:cxnSpLocks/>
          </p:cNvCxnSpPr>
          <p:nvPr/>
        </p:nvCxnSpPr>
        <p:spPr>
          <a:xfrm>
            <a:off x="6096000" y="1777055"/>
            <a:ext cx="1402557"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C7DA63F3-CB77-49FD-B4B4-FD7AC3472988}"/>
              </a:ext>
            </a:extLst>
          </p:cNvPr>
          <p:cNvSpPr>
            <a:spLocks noGrp="1"/>
          </p:cNvSpPr>
          <p:nvPr>
            <p:ph type="body" idx="10" hasCustomPrompt="1"/>
          </p:nvPr>
        </p:nvSpPr>
        <p:spPr>
          <a:xfrm>
            <a:off x="5936776" y="529282"/>
            <a:ext cx="5949292"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
        <p:nvSpPr>
          <p:cNvPr id="9" name="Rectangle 8"/>
          <p:cNvSpPr/>
          <p:nvPr/>
        </p:nvSpPr>
        <p:spPr>
          <a:xfrm>
            <a:off x="0" y="5923280"/>
            <a:ext cx="12191999"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11" name="Picture Placeholder 2">
            <a:extLst>
              <a:ext uri="{FF2B5EF4-FFF2-40B4-BE49-F238E27FC236}">
                <a16:creationId xmlns:a16="http://schemas.microsoft.com/office/drawing/2014/main" id="{F830454F-E51E-49B9-9116-0727B40F16F2}"/>
              </a:ext>
            </a:extLst>
          </p:cNvPr>
          <p:cNvSpPr>
            <a:spLocks noGrp="1"/>
          </p:cNvSpPr>
          <p:nvPr>
            <p:ph type="pic" sz="quarter" idx="11"/>
          </p:nvPr>
        </p:nvSpPr>
        <p:spPr>
          <a:xfrm>
            <a:off x="-1" y="-1"/>
            <a:ext cx="5615189" cy="5923275"/>
          </a:xfrm>
        </p:spPr>
        <p:txBody>
          <a:bodyPr/>
          <a:lstStyle/>
          <a:p>
            <a:r>
              <a:rPr lang="en-US"/>
              <a:t>Click icon to add picture</a:t>
            </a:r>
          </a:p>
        </p:txBody>
      </p:sp>
    </p:spTree>
    <p:extLst>
      <p:ext uri="{BB962C8B-B14F-4D97-AF65-F5344CB8AC3E}">
        <p14:creationId xmlns:p14="http://schemas.microsoft.com/office/powerpoint/2010/main" val="300009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76E73D8-8A72-49BC-A454-F7A0C51B18DF}"/>
              </a:ext>
            </a:extLst>
          </p:cNvPr>
          <p:cNvCxnSpPr/>
          <p:nvPr/>
        </p:nvCxnSpPr>
        <p:spPr>
          <a:xfrm>
            <a:off x="5705340" y="3429000"/>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5" name="Picture Placeholder 4">
            <a:extLst>
              <a:ext uri="{FF2B5EF4-FFF2-40B4-BE49-F238E27FC236}">
                <a16:creationId xmlns:a16="http://schemas.microsoft.com/office/drawing/2014/main" id="{D39F3435-1C21-4998-8E85-FFEF4BE2EC50}"/>
              </a:ext>
            </a:extLst>
          </p:cNvPr>
          <p:cNvSpPr>
            <a:spLocks noGrp="1"/>
          </p:cNvSpPr>
          <p:nvPr>
            <p:ph type="pic" sz="quarter" idx="10"/>
          </p:nvPr>
        </p:nvSpPr>
        <p:spPr>
          <a:xfrm>
            <a:off x="0" y="0"/>
            <a:ext cx="5402263" cy="5931395"/>
          </a:xfrm>
        </p:spPr>
        <p:txBody>
          <a:bodyPr/>
          <a:lstStyle/>
          <a:p>
            <a:r>
              <a:rPr lang="en-US"/>
              <a:t>Click icon to add picture</a:t>
            </a:r>
          </a:p>
        </p:txBody>
      </p:sp>
      <p:sp>
        <p:nvSpPr>
          <p:cNvPr id="13" name="Rectangle 12">
            <a:extLst>
              <a:ext uri="{FF2B5EF4-FFF2-40B4-BE49-F238E27FC236}">
                <a16:creationId xmlns:a16="http://schemas.microsoft.com/office/drawing/2014/main" id="{FE2DC956-3414-4FD3-8366-E1D33BDBB69B}"/>
              </a:ext>
            </a:extLst>
          </p:cNvPr>
          <p:cNvSpPr/>
          <p:nvPr/>
        </p:nvSpPr>
        <p:spPr>
          <a:xfrm>
            <a:off x="0" y="5931397"/>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D11F645-D4BE-4CCA-838B-693165B66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26871"/>
            <a:ext cx="1353327" cy="743771"/>
          </a:xfrm>
          <a:prstGeom prst="rect">
            <a:avLst/>
          </a:prstGeom>
        </p:spPr>
      </p:pic>
      <p:sp>
        <p:nvSpPr>
          <p:cNvPr id="4" name="Text Placeholder 3">
            <a:extLst>
              <a:ext uri="{FF2B5EF4-FFF2-40B4-BE49-F238E27FC236}">
                <a16:creationId xmlns:a16="http://schemas.microsoft.com/office/drawing/2014/main" id="{1D8E8A7F-7297-4DB2-BA63-CE01697D1CDC}"/>
              </a:ext>
            </a:extLst>
          </p:cNvPr>
          <p:cNvSpPr>
            <a:spLocks noGrp="1"/>
          </p:cNvSpPr>
          <p:nvPr>
            <p:ph type="body" sz="quarter" idx="12" hasCustomPrompt="1"/>
          </p:nvPr>
        </p:nvSpPr>
        <p:spPr>
          <a:xfrm>
            <a:off x="5564188" y="3632200"/>
            <a:ext cx="5783262" cy="2047875"/>
          </a:xfrm>
        </p:spPr>
        <p:txBody>
          <a:bodyPr/>
          <a:lstStyle>
            <a:lvl1pPr marL="0" indent="0">
              <a:buNone/>
              <a:defRPr/>
            </a:lvl1pPr>
            <a:lvl5pPr>
              <a:defRPr/>
            </a:lvl5pPr>
          </a:lstStyle>
          <a:p>
            <a:pPr lvl="0"/>
            <a:r>
              <a:rPr lang="en-US"/>
              <a:t>[Name]</a:t>
            </a:r>
          </a:p>
          <a:p>
            <a:pPr lvl="0"/>
            <a:r>
              <a:rPr lang="en-US"/>
              <a:t>[Title]</a:t>
            </a:r>
          </a:p>
          <a:p>
            <a:pPr lvl="0"/>
            <a:r>
              <a:rPr lang="en-US"/>
              <a:t>[Contact information]</a:t>
            </a:r>
          </a:p>
        </p:txBody>
      </p:sp>
      <p:sp>
        <p:nvSpPr>
          <p:cNvPr id="9" name="TextBox 8">
            <a:extLst>
              <a:ext uri="{FF2B5EF4-FFF2-40B4-BE49-F238E27FC236}">
                <a16:creationId xmlns:a16="http://schemas.microsoft.com/office/drawing/2014/main" id="{277B0CDD-5649-4B8D-A2D4-160401A4386D}"/>
              </a:ext>
            </a:extLst>
          </p:cNvPr>
          <p:cNvSpPr txBox="1"/>
          <p:nvPr/>
        </p:nvSpPr>
        <p:spPr>
          <a:xfrm>
            <a:off x="5563811" y="2272882"/>
            <a:ext cx="6013919" cy="1107996"/>
          </a:xfrm>
          <a:prstGeom prst="rect">
            <a:avLst/>
          </a:prstGeom>
          <a:noFill/>
        </p:spPr>
        <p:txBody>
          <a:bodyPr wrap="square" rtlCol="0">
            <a:spAutoFit/>
          </a:bodyPr>
          <a:lstStyle/>
          <a:p>
            <a:r>
              <a:rPr lang="en-US" sz="6600" b="1">
                <a:latin typeface="Franklin Gothic Medium Cond" panose="020B0606030402020204" pitchFamily="34" charset="0"/>
              </a:rPr>
              <a:t>Thank You!</a:t>
            </a:r>
          </a:p>
        </p:txBody>
      </p:sp>
      <p:sp>
        <p:nvSpPr>
          <p:cNvPr id="10" name="TextBox 9">
            <a:extLst>
              <a:ext uri="{FF2B5EF4-FFF2-40B4-BE49-F238E27FC236}">
                <a16:creationId xmlns:a16="http://schemas.microsoft.com/office/drawing/2014/main" id="{1EDA598E-51B6-4472-B4A6-150BF3897607}"/>
              </a:ext>
            </a:extLst>
          </p:cNvPr>
          <p:cNvSpPr txBox="1"/>
          <p:nvPr/>
        </p:nvSpPr>
        <p:spPr>
          <a:xfrm>
            <a:off x="5563811" y="2125014"/>
            <a:ext cx="5783639" cy="315888"/>
          </a:xfrm>
          <a:prstGeom prst="rect">
            <a:avLst/>
          </a:prstGeom>
          <a:noFill/>
        </p:spPr>
        <p:txBody>
          <a:bodyPr wrap="square" rtlCol="0">
            <a:spAutoFit/>
          </a:bodyPr>
          <a:lstStyle/>
          <a:p>
            <a:r>
              <a:rPr lang="en-US" sz="1400" b="1">
                <a:solidFill>
                  <a:srgbClr val="9F9F9F"/>
                </a:solidFill>
                <a:latin typeface="Arial" panose="020B0604020202020204" pitchFamily="34" charset="0"/>
                <a:cs typeface="Arial" panose="020B0604020202020204" pitchFamily="34" charset="0"/>
              </a:rPr>
              <a:t>BOYS &amp; GIRLS CLUBS OF AMERICA</a:t>
            </a:r>
          </a:p>
        </p:txBody>
      </p:sp>
    </p:spTree>
    <p:extLst>
      <p:ext uri="{BB962C8B-B14F-4D97-AF65-F5344CB8AC3E}">
        <p14:creationId xmlns:p14="http://schemas.microsoft.com/office/powerpoint/2010/main" val="10111906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5D781-F611-4472-8C5D-379061D4C4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83D74F-5ACE-41D8-8D8B-60CE275E97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18C0B-CAF5-4D37-AF7C-4E4DA8515439}"/>
              </a:ext>
            </a:extLst>
          </p:cNvPr>
          <p:cNvSpPr>
            <a:spLocks noGrp="1"/>
          </p:cNvSpPr>
          <p:nvPr>
            <p:ph type="dt" sz="half" idx="10"/>
          </p:nvPr>
        </p:nvSpPr>
        <p:spPr>
          <a:xfrm>
            <a:off x="838200" y="6356350"/>
            <a:ext cx="2743200" cy="365125"/>
          </a:xfrm>
          <a:prstGeom prst="rect">
            <a:avLst/>
          </a:prstGeom>
        </p:spPr>
        <p:txBody>
          <a:bodyPr/>
          <a:lstStyle/>
          <a:p>
            <a:fld id="{B252DC3D-8EC6-4410-8963-A185084B4AA7}" type="datetimeFigureOut">
              <a:rPr lang="en-US" smtClean="0"/>
              <a:t>9/22/2022</a:t>
            </a:fld>
            <a:endParaRPr lang="en-US"/>
          </a:p>
        </p:txBody>
      </p:sp>
      <p:sp>
        <p:nvSpPr>
          <p:cNvPr id="5" name="Footer Placeholder 4">
            <a:extLst>
              <a:ext uri="{FF2B5EF4-FFF2-40B4-BE49-F238E27FC236}">
                <a16:creationId xmlns:a16="http://schemas.microsoft.com/office/drawing/2014/main" id="{AB6128D4-3D66-4A43-A0D1-18E32C3F60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2C5050-763F-40ED-9DF3-546B07914471}"/>
              </a:ext>
            </a:extLst>
          </p:cNvPr>
          <p:cNvSpPr>
            <a:spLocks noGrp="1"/>
          </p:cNvSpPr>
          <p:nvPr>
            <p:ph type="sldNum" sz="quarter" idx="12"/>
          </p:nvPr>
        </p:nvSpPr>
        <p:spPr>
          <a:xfrm>
            <a:off x="8610600" y="6356350"/>
            <a:ext cx="2743200" cy="365125"/>
          </a:xfrm>
          <a:prstGeom prst="rect">
            <a:avLst/>
          </a:prstGeom>
        </p:spPr>
        <p:txBody>
          <a:bodyPr/>
          <a:lstStyle/>
          <a:p>
            <a:fld id="{F82EEBAC-A530-4DE8-A20E-63B5F0C996DA}" type="slidenum">
              <a:rPr lang="en-US" smtClean="0"/>
              <a:t>‹#›</a:t>
            </a:fld>
            <a:endParaRPr lang="en-US"/>
          </a:p>
        </p:txBody>
      </p:sp>
    </p:spTree>
    <p:extLst>
      <p:ext uri="{BB962C8B-B14F-4D97-AF65-F5344CB8AC3E}">
        <p14:creationId xmlns:p14="http://schemas.microsoft.com/office/powerpoint/2010/main" val="1038767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hoto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4CB2DD-D6A6-44BA-B940-60D870B6D1EE}"/>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Tree>
    <p:extLst>
      <p:ext uri="{BB962C8B-B14F-4D97-AF65-F5344CB8AC3E}">
        <p14:creationId xmlns:p14="http://schemas.microsoft.com/office/powerpoint/2010/main" val="3575900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6F3FB-C1C5-447D-ABA5-9C9AB69D0849}"/>
              </a:ext>
            </a:extLst>
          </p:cNvPr>
          <p:cNvSpPr>
            <a:spLocks noGrp="1"/>
          </p:cNvSpPr>
          <p:nvPr>
            <p:ph type="title"/>
          </p:nvPr>
        </p:nvSpPr>
        <p:spPr>
          <a:xfrm>
            <a:off x="831850" y="1648778"/>
            <a:ext cx="10515600" cy="2852737"/>
          </a:xfrm>
        </p:spPr>
        <p:txBody>
          <a:bodyPr anchor="b"/>
          <a:lstStyle>
            <a:lvl1pPr>
              <a:defRPr sz="6000">
                <a:solidFill>
                  <a:schemeClr val="tx1"/>
                </a:solidFill>
                <a:latin typeface="Franklin Gothic Medium" panose="020B06030201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662E628-2A8D-4FEC-A74A-63516B29326D}"/>
              </a:ext>
            </a:extLst>
          </p:cNvPr>
          <p:cNvSpPr>
            <a:spLocks noGrp="1"/>
          </p:cNvSpPr>
          <p:nvPr>
            <p:ph type="body" idx="1" hasCustomPrompt="1"/>
          </p:nvPr>
        </p:nvSpPr>
        <p:spPr>
          <a:xfrm>
            <a:off x="831850" y="4680903"/>
            <a:ext cx="10515600" cy="449897"/>
          </a:xfrm>
        </p:spPr>
        <p:txBody>
          <a:bodyPr/>
          <a:lstStyle>
            <a:lvl1pPr marL="0" indent="0">
              <a:buNone/>
              <a:defRPr sz="2400" b="1" cap="all" baseline="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 </a:t>
            </a:r>
          </a:p>
        </p:txBody>
      </p:sp>
      <p:cxnSp>
        <p:nvCxnSpPr>
          <p:cNvPr id="7" name="Straight Connector 6">
            <a:extLst>
              <a:ext uri="{FF2B5EF4-FFF2-40B4-BE49-F238E27FC236}">
                <a16:creationId xmlns:a16="http://schemas.microsoft.com/office/drawing/2014/main" id="{B76E73D8-8A72-49BC-A454-F7A0C51B18DF}"/>
              </a:ext>
            </a:extLst>
          </p:cNvPr>
          <p:cNvCxnSpPr/>
          <p:nvPr userDrawn="1"/>
        </p:nvCxnSpPr>
        <p:spPr>
          <a:xfrm>
            <a:off x="964809" y="4562475"/>
            <a:ext cx="1229751" cy="0"/>
          </a:xfrm>
          <a:prstGeom prst="line">
            <a:avLst/>
          </a:prstGeom>
          <a:ln w="111125" cap="rnd"/>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4" name="Footer Placeholder 3">
            <a:extLst>
              <a:ext uri="{FF2B5EF4-FFF2-40B4-BE49-F238E27FC236}">
                <a16:creationId xmlns:a16="http://schemas.microsoft.com/office/drawing/2014/main" id="{7180852D-FCB0-4F4D-86DA-E32B2EEA07ED}"/>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4C7DF53C-1ECF-44B6-80BF-336B80C130B9}"/>
              </a:ext>
            </a:extLst>
          </p:cNvPr>
          <p:cNvSpPr>
            <a:spLocks noGrp="1"/>
          </p:cNvSpPr>
          <p:nvPr>
            <p:ph type="sldNum" sz="quarter" idx="11"/>
          </p:nvPr>
        </p:nvSpPr>
        <p:spPr/>
        <p:txBody>
          <a:bodyPr/>
          <a:lstStyle/>
          <a:p>
            <a:fld id="{6F977086-9FB0-49B1-9DE3-2310353FF4F5}" type="slidenum">
              <a:rPr lang="en-US" smtClean="0"/>
              <a:t>‹#›</a:t>
            </a:fld>
            <a:endParaRPr lang="en-US"/>
          </a:p>
        </p:txBody>
      </p:sp>
    </p:spTree>
    <p:extLst>
      <p:ext uri="{BB962C8B-B14F-4D97-AF65-F5344CB8AC3E}">
        <p14:creationId xmlns:p14="http://schemas.microsoft.com/office/powerpoint/2010/main" val="3287098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57509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16503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13855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29862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641586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52170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609375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40503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13090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hoto sli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4885E5-C209-427F-BDE1-CC3AC853758A}"/>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1" y="-1"/>
            <a:ext cx="12192000" cy="6858001"/>
          </a:xfrm>
          <a:prstGeom prst="rect">
            <a:avLst/>
          </a:prstGeom>
        </p:spPr>
      </p:pic>
    </p:spTree>
    <p:extLst>
      <p:ext uri="{BB962C8B-B14F-4D97-AF65-F5344CB8AC3E}">
        <p14:creationId xmlns:p14="http://schemas.microsoft.com/office/powerpoint/2010/main" val="3141281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32168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932241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6F3FB-C1C5-447D-ABA5-9C9AB69D0849}"/>
              </a:ext>
            </a:extLst>
          </p:cNvPr>
          <p:cNvSpPr>
            <a:spLocks noGrp="1"/>
          </p:cNvSpPr>
          <p:nvPr>
            <p:ph type="title"/>
          </p:nvPr>
        </p:nvSpPr>
        <p:spPr>
          <a:xfrm>
            <a:off x="5705340" y="1648778"/>
            <a:ext cx="5642109" cy="2852737"/>
          </a:xfrm>
        </p:spPr>
        <p:txBody>
          <a:bodyPr anchor="b"/>
          <a:lstStyle>
            <a:lvl1pPr>
              <a:defRPr sz="6000">
                <a:solidFill>
                  <a:schemeClr val="tx1"/>
                </a:solidFill>
                <a:latin typeface="Franklin Gothic Medium" panose="020B06030201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B76E73D8-8A72-49BC-A454-F7A0C51B18DF}"/>
              </a:ext>
            </a:extLst>
          </p:cNvPr>
          <p:cNvCxnSpPr/>
          <p:nvPr/>
        </p:nvCxnSpPr>
        <p:spPr>
          <a:xfrm>
            <a:off x="5705340" y="4517748"/>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5" name="Picture Placeholder 4">
            <a:extLst>
              <a:ext uri="{FF2B5EF4-FFF2-40B4-BE49-F238E27FC236}">
                <a16:creationId xmlns:a16="http://schemas.microsoft.com/office/drawing/2014/main" id="{D39F3435-1C21-4998-8E85-FFEF4BE2EC50}"/>
              </a:ext>
            </a:extLst>
          </p:cNvPr>
          <p:cNvSpPr>
            <a:spLocks noGrp="1"/>
          </p:cNvSpPr>
          <p:nvPr>
            <p:ph type="pic" sz="quarter" idx="10"/>
          </p:nvPr>
        </p:nvSpPr>
        <p:spPr>
          <a:xfrm>
            <a:off x="0" y="0"/>
            <a:ext cx="5402263" cy="5931392"/>
          </a:xfrm>
        </p:spPr>
        <p:txBody>
          <a:bodyPr/>
          <a:lstStyle/>
          <a:p>
            <a:r>
              <a:rPr lang="en-US"/>
              <a:t>Click icon to add picture</a:t>
            </a:r>
          </a:p>
        </p:txBody>
      </p:sp>
      <p:sp>
        <p:nvSpPr>
          <p:cNvPr id="12" name="Text Placeholder 11">
            <a:extLst>
              <a:ext uri="{FF2B5EF4-FFF2-40B4-BE49-F238E27FC236}">
                <a16:creationId xmlns:a16="http://schemas.microsoft.com/office/drawing/2014/main" id="{754DB52F-7FB3-4CB7-8A16-F1EE7DFCB9D7}"/>
              </a:ext>
            </a:extLst>
          </p:cNvPr>
          <p:cNvSpPr>
            <a:spLocks noGrp="1"/>
          </p:cNvSpPr>
          <p:nvPr>
            <p:ph type="body" sz="quarter" idx="11" hasCustomPrompt="1"/>
          </p:nvPr>
        </p:nvSpPr>
        <p:spPr>
          <a:xfrm>
            <a:off x="5705475" y="4637088"/>
            <a:ext cx="5641975" cy="360362"/>
          </a:xfrm>
        </p:spPr>
        <p:txBody>
          <a:bodyPr>
            <a:noAutofit/>
          </a:bodyPr>
          <a:lstStyle>
            <a:lvl1pPr marL="0" indent="0">
              <a:buNone/>
              <a:defRPr sz="1400" b="1">
                <a:solidFill>
                  <a:srgbClr val="9F9F9F"/>
                </a:solidFill>
                <a:latin typeface="Arial" panose="020B0604020202020204" pitchFamily="34" charset="0"/>
                <a:cs typeface="Arial" panose="020B0604020202020204" pitchFamily="34" charset="0"/>
              </a:defRPr>
            </a:lvl1pPr>
          </a:lstStyle>
          <a:p>
            <a:pPr lvl="0"/>
            <a:r>
              <a:rPr lang="en-US"/>
              <a:t>BOYS &amp; GIRLS CLUBS OF AMERICA AND [PARTNER]</a:t>
            </a:r>
          </a:p>
        </p:txBody>
      </p:sp>
      <p:sp>
        <p:nvSpPr>
          <p:cNvPr id="13" name="Rectangle 12">
            <a:extLst>
              <a:ext uri="{FF2B5EF4-FFF2-40B4-BE49-F238E27FC236}">
                <a16:creationId xmlns:a16="http://schemas.microsoft.com/office/drawing/2014/main" id="{FE2DC956-3414-4FD3-8366-E1D33BDBB69B}"/>
              </a:ext>
            </a:extLst>
          </p:cNvPr>
          <p:cNvSpPr/>
          <p:nvPr/>
        </p:nvSpPr>
        <p:spPr>
          <a:xfrm>
            <a:off x="0" y="5931397"/>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D11F645-D4BE-4CCA-838B-693165B66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26871"/>
            <a:ext cx="1353327" cy="743771"/>
          </a:xfrm>
          <a:prstGeom prst="rect">
            <a:avLst/>
          </a:prstGeom>
        </p:spPr>
      </p:pic>
    </p:spTree>
    <p:extLst>
      <p:ext uri="{BB962C8B-B14F-4D97-AF65-F5344CB8AC3E}">
        <p14:creationId xmlns:p14="http://schemas.microsoft.com/office/powerpoint/2010/main" val="962991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42D4940-AD8C-4689-875B-53270DF7EB2D}"/>
              </a:ext>
            </a:extLst>
          </p:cNvPr>
          <p:cNvSpPr>
            <a:spLocks noGrp="1"/>
          </p:cNvSpPr>
          <p:nvPr>
            <p:ph sz="half" idx="1"/>
          </p:nvPr>
        </p:nvSpPr>
        <p:spPr>
          <a:xfrm>
            <a:off x="5936776" y="2149642"/>
            <a:ext cx="5952422" cy="377363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Fifth level</a:t>
            </a:r>
            <a:endParaRPr lang="en-US"/>
          </a:p>
        </p:txBody>
      </p:sp>
      <p:sp>
        <p:nvSpPr>
          <p:cNvPr id="6" name="Title 1">
            <a:extLst>
              <a:ext uri="{FF2B5EF4-FFF2-40B4-BE49-F238E27FC236}">
                <a16:creationId xmlns:a16="http://schemas.microsoft.com/office/drawing/2014/main" id="{AE6433EA-21AF-4FBE-80EE-10E3534A1A4F}"/>
              </a:ext>
            </a:extLst>
          </p:cNvPr>
          <p:cNvSpPr>
            <a:spLocks noGrp="1"/>
          </p:cNvSpPr>
          <p:nvPr>
            <p:ph type="title" hasCustomPrompt="1"/>
          </p:nvPr>
        </p:nvSpPr>
        <p:spPr>
          <a:xfrm>
            <a:off x="5936776" y="812015"/>
            <a:ext cx="5949292" cy="869559"/>
          </a:xfrm>
        </p:spPr>
        <p:txBody>
          <a:bodyPr>
            <a:noAutofit/>
          </a:bodyPr>
          <a:lstStyle>
            <a:lvl1pPr>
              <a:defRPr sz="4000" baseline="0">
                <a:solidFill>
                  <a:schemeClr val="tx1"/>
                </a:solidFill>
              </a:defRPr>
            </a:lvl1pPr>
          </a:lstStyle>
          <a:p>
            <a:r>
              <a:rPr lang="en-US"/>
              <a:t>Slide Title</a:t>
            </a:r>
          </a:p>
        </p:txBody>
      </p:sp>
      <p:cxnSp>
        <p:nvCxnSpPr>
          <p:cNvPr id="7" name="Straight Connector 6">
            <a:extLst>
              <a:ext uri="{FF2B5EF4-FFF2-40B4-BE49-F238E27FC236}">
                <a16:creationId xmlns:a16="http://schemas.microsoft.com/office/drawing/2014/main" id="{D57313F3-EAA5-4DE0-A4F1-8A727140E1DE}"/>
              </a:ext>
            </a:extLst>
          </p:cNvPr>
          <p:cNvCxnSpPr>
            <a:cxnSpLocks/>
          </p:cNvCxnSpPr>
          <p:nvPr/>
        </p:nvCxnSpPr>
        <p:spPr>
          <a:xfrm>
            <a:off x="6096000" y="1777055"/>
            <a:ext cx="1402557"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C7DA63F3-CB77-49FD-B4B4-FD7AC3472988}"/>
              </a:ext>
            </a:extLst>
          </p:cNvPr>
          <p:cNvSpPr>
            <a:spLocks noGrp="1"/>
          </p:cNvSpPr>
          <p:nvPr>
            <p:ph type="body" idx="10" hasCustomPrompt="1"/>
          </p:nvPr>
        </p:nvSpPr>
        <p:spPr>
          <a:xfrm>
            <a:off x="5936776" y="529282"/>
            <a:ext cx="5949292"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
        <p:nvSpPr>
          <p:cNvPr id="9" name="Rectangle 8"/>
          <p:cNvSpPr/>
          <p:nvPr/>
        </p:nvSpPr>
        <p:spPr>
          <a:xfrm>
            <a:off x="0" y="5923280"/>
            <a:ext cx="12191999"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11" name="Picture Placeholder 2">
            <a:extLst>
              <a:ext uri="{FF2B5EF4-FFF2-40B4-BE49-F238E27FC236}">
                <a16:creationId xmlns:a16="http://schemas.microsoft.com/office/drawing/2014/main" id="{F830454F-E51E-49B9-9116-0727B40F16F2}"/>
              </a:ext>
            </a:extLst>
          </p:cNvPr>
          <p:cNvSpPr>
            <a:spLocks noGrp="1"/>
          </p:cNvSpPr>
          <p:nvPr>
            <p:ph type="pic" sz="quarter" idx="11"/>
          </p:nvPr>
        </p:nvSpPr>
        <p:spPr>
          <a:xfrm>
            <a:off x="-1" y="-1"/>
            <a:ext cx="5615189" cy="5923275"/>
          </a:xfrm>
        </p:spPr>
        <p:txBody>
          <a:bodyPr/>
          <a:lstStyle/>
          <a:p>
            <a:r>
              <a:rPr lang="en-US"/>
              <a:t>Click icon to add picture</a:t>
            </a:r>
          </a:p>
        </p:txBody>
      </p:sp>
    </p:spTree>
    <p:extLst>
      <p:ext uri="{BB962C8B-B14F-4D97-AF65-F5344CB8AC3E}">
        <p14:creationId xmlns:p14="http://schemas.microsoft.com/office/powerpoint/2010/main" val="3329004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Footer Only">
    <p:spTree>
      <p:nvGrpSpPr>
        <p:cNvPr id="1" name=""/>
        <p:cNvGrpSpPr/>
        <p:nvPr/>
      </p:nvGrpSpPr>
      <p:grpSpPr>
        <a:xfrm>
          <a:off x="0" y="0"/>
          <a:ext cx="0" cy="0"/>
          <a:chOff x="0" y="0"/>
          <a:chExt cx="0" cy="0"/>
        </a:xfrm>
      </p:grpSpPr>
      <p:sp>
        <p:nvSpPr>
          <p:cNvPr id="8" name="Rectangle 7"/>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10" name="Title 1">
            <a:extLst>
              <a:ext uri="{FF2B5EF4-FFF2-40B4-BE49-F238E27FC236}">
                <a16:creationId xmlns:a16="http://schemas.microsoft.com/office/drawing/2014/main" id="{ED18A51D-08F7-42D8-9BBA-29F59D48493B}"/>
              </a:ext>
            </a:extLst>
          </p:cNvPr>
          <p:cNvSpPr>
            <a:spLocks noGrp="1"/>
          </p:cNvSpPr>
          <p:nvPr>
            <p:ph type="title" hasCustomPrompt="1"/>
          </p:nvPr>
        </p:nvSpPr>
        <p:spPr>
          <a:xfrm>
            <a:off x="450761" y="812020"/>
            <a:ext cx="11101159" cy="647115"/>
          </a:xfrm>
        </p:spPr>
        <p:txBody>
          <a:bodyPr>
            <a:noAutofit/>
          </a:bodyPr>
          <a:lstStyle>
            <a:lvl1pPr>
              <a:defRPr sz="4000" baseline="0">
                <a:solidFill>
                  <a:schemeClr val="tx1"/>
                </a:solidFill>
              </a:defRPr>
            </a:lvl1pPr>
          </a:lstStyle>
          <a:p>
            <a:r>
              <a:rPr lang="en-US"/>
              <a:t>Slide Title</a:t>
            </a:r>
          </a:p>
        </p:txBody>
      </p:sp>
      <p:cxnSp>
        <p:nvCxnSpPr>
          <p:cNvPr id="11" name="Straight Connector 10">
            <a:extLst>
              <a:ext uri="{FF2B5EF4-FFF2-40B4-BE49-F238E27FC236}">
                <a16:creationId xmlns:a16="http://schemas.microsoft.com/office/drawing/2014/main" id="{0BA2ED01-8E08-43B2-9DBE-073430CD5ABA}"/>
              </a:ext>
            </a:extLst>
          </p:cNvPr>
          <p:cNvCxnSpPr>
            <a:cxnSpLocks/>
          </p:cNvCxnSpPr>
          <p:nvPr/>
        </p:nvCxnSpPr>
        <p:spPr>
          <a:xfrm>
            <a:off x="570914" y="1600596"/>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10F17A1C-B274-415A-98D3-AA70A93CE841}"/>
              </a:ext>
            </a:extLst>
          </p:cNvPr>
          <p:cNvSpPr>
            <a:spLocks noGrp="1"/>
          </p:cNvSpPr>
          <p:nvPr>
            <p:ph type="body" idx="10" hasCustomPrompt="1"/>
          </p:nvPr>
        </p:nvSpPr>
        <p:spPr>
          <a:xfrm>
            <a:off x="450761" y="529287"/>
            <a:ext cx="1110115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Tree>
    <p:extLst>
      <p:ext uri="{BB962C8B-B14F-4D97-AF65-F5344CB8AC3E}">
        <p14:creationId xmlns:p14="http://schemas.microsoft.com/office/powerpoint/2010/main" val="1317906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2D4940-AD8C-4689-875B-53270DF7EB2D}"/>
              </a:ext>
            </a:extLst>
          </p:cNvPr>
          <p:cNvSpPr>
            <a:spLocks noGrp="1"/>
          </p:cNvSpPr>
          <p:nvPr>
            <p:ph sz="half" idx="1"/>
          </p:nvPr>
        </p:nvSpPr>
        <p:spPr>
          <a:xfrm>
            <a:off x="450761" y="1741868"/>
            <a:ext cx="5279479" cy="418141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Fifth level</a:t>
            </a:r>
            <a:endParaRPr lang="en-US"/>
          </a:p>
        </p:txBody>
      </p:sp>
      <p:sp>
        <p:nvSpPr>
          <p:cNvPr id="4" name="Content Placeholder 3">
            <a:extLst>
              <a:ext uri="{FF2B5EF4-FFF2-40B4-BE49-F238E27FC236}">
                <a16:creationId xmlns:a16="http://schemas.microsoft.com/office/drawing/2014/main" id="{FC28FCAD-5D8E-4E34-AF8C-C5B02852DF3F}"/>
              </a:ext>
            </a:extLst>
          </p:cNvPr>
          <p:cNvSpPr>
            <a:spLocks noGrp="1"/>
          </p:cNvSpPr>
          <p:nvPr>
            <p:ph sz="half" idx="2"/>
          </p:nvPr>
        </p:nvSpPr>
        <p:spPr>
          <a:xfrm>
            <a:off x="5882639" y="1741868"/>
            <a:ext cx="5279479" cy="418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E6433EA-21AF-4FBE-80EE-10E3534A1A4F}"/>
              </a:ext>
            </a:extLst>
          </p:cNvPr>
          <p:cNvSpPr>
            <a:spLocks noGrp="1"/>
          </p:cNvSpPr>
          <p:nvPr>
            <p:ph type="title" hasCustomPrompt="1"/>
          </p:nvPr>
        </p:nvSpPr>
        <p:spPr>
          <a:xfrm>
            <a:off x="450761" y="812020"/>
            <a:ext cx="11101159" cy="647115"/>
          </a:xfrm>
        </p:spPr>
        <p:txBody>
          <a:bodyPr>
            <a:noAutofit/>
          </a:bodyPr>
          <a:lstStyle>
            <a:lvl1pPr>
              <a:defRPr sz="4000" baseline="0">
                <a:solidFill>
                  <a:schemeClr val="tx1"/>
                </a:solidFill>
              </a:defRPr>
            </a:lvl1pPr>
          </a:lstStyle>
          <a:p>
            <a:r>
              <a:rPr lang="en-US"/>
              <a:t>Slide Title</a:t>
            </a:r>
          </a:p>
        </p:txBody>
      </p:sp>
      <p:cxnSp>
        <p:nvCxnSpPr>
          <p:cNvPr id="7" name="Straight Connector 6">
            <a:extLst>
              <a:ext uri="{FF2B5EF4-FFF2-40B4-BE49-F238E27FC236}">
                <a16:creationId xmlns:a16="http://schemas.microsoft.com/office/drawing/2014/main" id="{D57313F3-EAA5-4DE0-A4F1-8A727140E1DE}"/>
              </a:ext>
            </a:extLst>
          </p:cNvPr>
          <p:cNvCxnSpPr>
            <a:cxnSpLocks/>
          </p:cNvCxnSpPr>
          <p:nvPr/>
        </p:nvCxnSpPr>
        <p:spPr>
          <a:xfrm>
            <a:off x="570914" y="1600596"/>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7DA63F3-CB77-49FD-B4B4-FD7AC3472988}"/>
              </a:ext>
            </a:extLst>
          </p:cNvPr>
          <p:cNvSpPr>
            <a:spLocks noGrp="1"/>
          </p:cNvSpPr>
          <p:nvPr>
            <p:ph type="body" idx="10" hasCustomPrompt="1"/>
          </p:nvPr>
        </p:nvSpPr>
        <p:spPr>
          <a:xfrm>
            <a:off x="450761" y="529287"/>
            <a:ext cx="1110115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
        <p:nvSpPr>
          <p:cNvPr id="10" name="Rectangle 9"/>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Tree>
    <p:extLst>
      <p:ext uri="{BB962C8B-B14F-4D97-AF65-F5344CB8AC3E}">
        <p14:creationId xmlns:p14="http://schemas.microsoft.com/office/powerpoint/2010/main" val="3818574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42D4940-AD8C-4689-875B-53270DF7EB2D}"/>
              </a:ext>
            </a:extLst>
          </p:cNvPr>
          <p:cNvSpPr>
            <a:spLocks noGrp="1"/>
          </p:cNvSpPr>
          <p:nvPr>
            <p:ph sz="half" idx="1"/>
          </p:nvPr>
        </p:nvSpPr>
        <p:spPr>
          <a:xfrm>
            <a:off x="5936776" y="2149642"/>
            <a:ext cx="5952422" cy="377363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Fifth level</a:t>
            </a:r>
            <a:endParaRPr lang="en-US"/>
          </a:p>
        </p:txBody>
      </p:sp>
      <p:sp>
        <p:nvSpPr>
          <p:cNvPr id="6" name="Title 1">
            <a:extLst>
              <a:ext uri="{FF2B5EF4-FFF2-40B4-BE49-F238E27FC236}">
                <a16:creationId xmlns:a16="http://schemas.microsoft.com/office/drawing/2014/main" id="{AE6433EA-21AF-4FBE-80EE-10E3534A1A4F}"/>
              </a:ext>
            </a:extLst>
          </p:cNvPr>
          <p:cNvSpPr>
            <a:spLocks noGrp="1"/>
          </p:cNvSpPr>
          <p:nvPr>
            <p:ph type="title" hasCustomPrompt="1"/>
          </p:nvPr>
        </p:nvSpPr>
        <p:spPr>
          <a:xfrm>
            <a:off x="5936776" y="812015"/>
            <a:ext cx="5949292" cy="869559"/>
          </a:xfrm>
        </p:spPr>
        <p:txBody>
          <a:bodyPr>
            <a:noAutofit/>
          </a:bodyPr>
          <a:lstStyle>
            <a:lvl1pPr>
              <a:defRPr sz="4000" baseline="0">
                <a:solidFill>
                  <a:schemeClr val="tx1"/>
                </a:solidFill>
              </a:defRPr>
            </a:lvl1pPr>
          </a:lstStyle>
          <a:p>
            <a:r>
              <a:rPr lang="en-US"/>
              <a:t>Slide Title</a:t>
            </a:r>
          </a:p>
        </p:txBody>
      </p:sp>
      <p:cxnSp>
        <p:nvCxnSpPr>
          <p:cNvPr id="7" name="Straight Connector 6">
            <a:extLst>
              <a:ext uri="{FF2B5EF4-FFF2-40B4-BE49-F238E27FC236}">
                <a16:creationId xmlns:a16="http://schemas.microsoft.com/office/drawing/2014/main" id="{D57313F3-EAA5-4DE0-A4F1-8A727140E1DE}"/>
              </a:ext>
            </a:extLst>
          </p:cNvPr>
          <p:cNvCxnSpPr>
            <a:cxnSpLocks/>
          </p:cNvCxnSpPr>
          <p:nvPr/>
        </p:nvCxnSpPr>
        <p:spPr>
          <a:xfrm>
            <a:off x="6096000" y="1777055"/>
            <a:ext cx="1402557"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C7DA63F3-CB77-49FD-B4B4-FD7AC3472988}"/>
              </a:ext>
            </a:extLst>
          </p:cNvPr>
          <p:cNvSpPr>
            <a:spLocks noGrp="1"/>
          </p:cNvSpPr>
          <p:nvPr>
            <p:ph type="body" idx="10" hasCustomPrompt="1"/>
          </p:nvPr>
        </p:nvSpPr>
        <p:spPr>
          <a:xfrm>
            <a:off x="5936776" y="529282"/>
            <a:ext cx="5949292"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
        <p:nvSpPr>
          <p:cNvPr id="9" name="Rectangle 8"/>
          <p:cNvSpPr/>
          <p:nvPr/>
        </p:nvSpPr>
        <p:spPr>
          <a:xfrm>
            <a:off x="0" y="5923280"/>
            <a:ext cx="12191999"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11" name="Picture Placeholder 2">
            <a:extLst>
              <a:ext uri="{FF2B5EF4-FFF2-40B4-BE49-F238E27FC236}">
                <a16:creationId xmlns:a16="http://schemas.microsoft.com/office/drawing/2014/main" id="{F830454F-E51E-49B9-9116-0727B40F16F2}"/>
              </a:ext>
            </a:extLst>
          </p:cNvPr>
          <p:cNvSpPr>
            <a:spLocks noGrp="1"/>
          </p:cNvSpPr>
          <p:nvPr>
            <p:ph type="pic" sz="quarter" idx="11"/>
          </p:nvPr>
        </p:nvSpPr>
        <p:spPr>
          <a:xfrm>
            <a:off x="-1" y="-1"/>
            <a:ext cx="5615189" cy="5923275"/>
          </a:xfrm>
        </p:spPr>
        <p:txBody>
          <a:bodyPr/>
          <a:lstStyle/>
          <a:p>
            <a:r>
              <a:rPr lang="en-US"/>
              <a:t>Click icon to add picture</a:t>
            </a:r>
          </a:p>
        </p:txBody>
      </p:sp>
    </p:spTree>
    <p:extLst>
      <p:ext uri="{BB962C8B-B14F-4D97-AF65-F5344CB8AC3E}">
        <p14:creationId xmlns:p14="http://schemas.microsoft.com/office/powerpoint/2010/main" val="6677957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ontent - no lin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377DAD3-3C26-41FB-8C76-602A1DF3D3D7}"/>
              </a:ext>
            </a:extLst>
          </p:cNvPr>
          <p:cNvSpPr>
            <a:spLocks noGrp="1"/>
          </p:cNvSpPr>
          <p:nvPr>
            <p:ph idx="1"/>
          </p:nvPr>
        </p:nvSpPr>
        <p:spPr>
          <a:xfrm>
            <a:off x="450760" y="1880316"/>
            <a:ext cx="11101160" cy="387024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8">
            <a:extLst>
              <a:ext uri="{FF2B5EF4-FFF2-40B4-BE49-F238E27FC236}">
                <a16:creationId xmlns:a16="http://schemas.microsoft.com/office/drawing/2014/main" id="{238F529A-87BF-464D-BF7C-7453CEE842E3}"/>
              </a:ext>
            </a:extLst>
          </p:cNvPr>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B21C1B9-885E-4E93-8E9B-A6B087453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13" name="Title 1">
            <a:extLst>
              <a:ext uri="{FF2B5EF4-FFF2-40B4-BE49-F238E27FC236}">
                <a16:creationId xmlns:a16="http://schemas.microsoft.com/office/drawing/2014/main" id="{F71B28A8-0B66-477F-9933-63DBB9A0E95A}"/>
              </a:ext>
            </a:extLst>
          </p:cNvPr>
          <p:cNvSpPr>
            <a:spLocks noGrp="1"/>
          </p:cNvSpPr>
          <p:nvPr>
            <p:ph type="title" hasCustomPrompt="1"/>
          </p:nvPr>
        </p:nvSpPr>
        <p:spPr>
          <a:xfrm>
            <a:off x="450761" y="812020"/>
            <a:ext cx="11101159" cy="647115"/>
          </a:xfrm>
        </p:spPr>
        <p:txBody>
          <a:bodyPr>
            <a:noAutofit/>
          </a:bodyPr>
          <a:lstStyle>
            <a:lvl1pPr>
              <a:defRPr sz="4000" baseline="0">
                <a:solidFill>
                  <a:schemeClr val="tx1"/>
                </a:solidFill>
              </a:defRPr>
            </a:lvl1pPr>
          </a:lstStyle>
          <a:p>
            <a:r>
              <a:rPr lang="en-US"/>
              <a:t>Slide Title</a:t>
            </a:r>
          </a:p>
        </p:txBody>
      </p:sp>
      <p:sp>
        <p:nvSpPr>
          <p:cNvPr id="17" name="Text Placeholder 2">
            <a:extLst>
              <a:ext uri="{FF2B5EF4-FFF2-40B4-BE49-F238E27FC236}">
                <a16:creationId xmlns:a16="http://schemas.microsoft.com/office/drawing/2014/main" id="{9A254ED8-D5C5-4FBB-BA29-53FAA31A3AD7}"/>
              </a:ext>
            </a:extLst>
          </p:cNvPr>
          <p:cNvSpPr>
            <a:spLocks noGrp="1"/>
          </p:cNvSpPr>
          <p:nvPr>
            <p:ph type="body" idx="10" hasCustomPrompt="1"/>
          </p:nvPr>
        </p:nvSpPr>
        <p:spPr>
          <a:xfrm>
            <a:off x="450761" y="529287"/>
            <a:ext cx="1110115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Tree>
    <p:extLst>
      <p:ext uri="{BB962C8B-B14F-4D97-AF65-F5344CB8AC3E}">
        <p14:creationId xmlns:p14="http://schemas.microsoft.com/office/powerpoint/2010/main" val="34729397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Title and Content - no lin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377DAD3-3C26-41FB-8C76-602A1DF3D3D7}"/>
              </a:ext>
            </a:extLst>
          </p:cNvPr>
          <p:cNvSpPr>
            <a:spLocks noGrp="1"/>
          </p:cNvSpPr>
          <p:nvPr>
            <p:ph idx="1"/>
          </p:nvPr>
        </p:nvSpPr>
        <p:spPr>
          <a:xfrm>
            <a:off x="450760" y="1880316"/>
            <a:ext cx="11101160" cy="387024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8">
            <a:extLst>
              <a:ext uri="{FF2B5EF4-FFF2-40B4-BE49-F238E27FC236}">
                <a16:creationId xmlns:a16="http://schemas.microsoft.com/office/drawing/2014/main" id="{238F529A-87BF-464D-BF7C-7453CEE842E3}"/>
              </a:ext>
            </a:extLst>
          </p:cNvPr>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B21C1B9-885E-4E93-8E9B-A6B087453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13" name="Title 1">
            <a:extLst>
              <a:ext uri="{FF2B5EF4-FFF2-40B4-BE49-F238E27FC236}">
                <a16:creationId xmlns:a16="http://schemas.microsoft.com/office/drawing/2014/main" id="{F71B28A8-0B66-477F-9933-63DBB9A0E95A}"/>
              </a:ext>
            </a:extLst>
          </p:cNvPr>
          <p:cNvSpPr>
            <a:spLocks noGrp="1"/>
          </p:cNvSpPr>
          <p:nvPr>
            <p:ph type="title" hasCustomPrompt="1"/>
          </p:nvPr>
        </p:nvSpPr>
        <p:spPr>
          <a:xfrm>
            <a:off x="450761" y="812020"/>
            <a:ext cx="11101159" cy="647115"/>
          </a:xfrm>
        </p:spPr>
        <p:txBody>
          <a:bodyPr>
            <a:noAutofit/>
          </a:bodyPr>
          <a:lstStyle>
            <a:lvl1pPr>
              <a:defRPr sz="4000" baseline="0">
                <a:solidFill>
                  <a:schemeClr val="tx1"/>
                </a:solidFill>
              </a:defRPr>
            </a:lvl1pPr>
          </a:lstStyle>
          <a:p>
            <a:r>
              <a:rPr lang="en-US"/>
              <a:t>Slide Title</a:t>
            </a:r>
          </a:p>
        </p:txBody>
      </p:sp>
      <p:sp>
        <p:nvSpPr>
          <p:cNvPr id="17" name="Text Placeholder 2">
            <a:extLst>
              <a:ext uri="{FF2B5EF4-FFF2-40B4-BE49-F238E27FC236}">
                <a16:creationId xmlns:a16="http://schemas.microsoft.com/office/drawing/2014/main" id="{9A254ED8-D5C5-4FBB-BA29-53FAA31A3AD7}"/>
              </a:ext>
            </a:extLst>
          </p:cNvPr>
          <p:cNvSpPr>
            <a:spLocks noGrp="1"/>
          </p:cNvSpPr>
          <p:nvPr>
            <p:ph type="body" idx="10" hasCustomPrompt="1"/>
          </p:nvPr>
        </p:nvSpPr>
        <p:spPr>
          <a:xfrm>
            <a:off x="450761" y="529287"/>
            <a:ext cx="1110115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Tree>
    <p:extLst>
      <p:ext uri="{BB962C8B-B14F-4D97-AF65-F5344CB8AC3E}">
        <p14:creationId xmlns:p14="http://schemas.microsoft.com/office/powerpoint/2010/main" val="27357453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76E73D8-8A72-49BC-A454-F7A0C51B18DF}"/>
              </a:ext>
            </a:extLst>
          </p:cNvPr>
          <p:cNvCxnSpPr/>
          <p:nvPr/>
        </p:nvCxnSpPr>
        <p:spPr>
          <a:xfrm>
            <a:off x="5705340" y="3429000"/>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5" name="Picture Placeholder 4">
            <a:extLst>
              <a:ext uri="{FF2B5EF4-FFF2-40B4-BE49-F238E27FC236}">
                <a16:creationId xmlns:a16="http://schemas.microsoft.com/office/drawing/2014/main" id="{D39F3435-1C21-4998-8E85-FFEF4BE2EC50}"/>
              </a:ext>
            </a:extLst>
          </p:cNvPr>
          <p:cNvSpPr>
            <a:spLocks noGrp="1"/>
          </p:cNvSpPr>
          <p:nvPr>
            <p:ph type="pic" sz="quarter" idx="10"/>
          </p:nvPr>
        </p:nvSpPr>
        <p:spPr>
          <a:xfrm>
            <a:off x="0" y="0"/>
            <a:ext cx="5402263" cy="5931395"/>
          </a:xfrm>
        </p:spPr>
        <p:txBody>
          <a:bodyPr/>
          <a:lstStyle/>
          <a:p>
            <a:r>
              <a:rPr lang="en-US"/>
              <a:t>Click icon to add picture</a:t>
            </a:r>
          </a:p>
        </p:txBody>
      </p:sp>
      <p:sp>
        <p:nvSpPr>
          <p:cNvPr id="13" name="Rectangle 12">
            <a:extLst>
              <a:ext uri="{FF2B5EF4-FFF2-40B4-BE49-F238E27FC236}">
                <a16:creationId xmlns:a16="http://schemas.microsoft.com/office/drawing/2014/main" id="{FE2DC956-3414-4FD3-8366-E1D33BDBB69B}"/>
              </a:ext>
            </a:extLst>
          </p:cNvPr>
          <p:cNvSpPr/>
          <p:nvPr/>
        </p:nvSpPr>
        <p:spPr>
          <a:xfrm>
            <a:off x="0" y="5931397"/>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D11F645-D4BE-4CCA-838B-693165B66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26871"/>
            <a:ext cx="1353327" cy="743771"/>
          </a:xfrm>
          <a:prstGeom prst="rect">
            <a:avLst/>
          </a:prstGeom>
        </p:spPr>
      </p:pic>
      <p:sp>
        <p:nvSpPr>
          <p:cNvPr id="4" name="Text Placeholder 3">
            <a:extLst>
              <a:ext uri="{FF2B5EF4-FFF2-40B4-BE49-F238E27FC236}">
                <a16:creationId xmlns:a16="http://schemas.microsoft.com/office/drawing/2014/main" id="{1D8E8A7F-7297-4DB2-BA63-CE01697D1CDC}"/>
              </a:ext>
            </a:extLst>
          </p:cNvPr>
          <p:cNvSpPr>
            <a:spLocks noGrp="1"/>
          </p:cNvSpPr>
          <p:nvPr>
            <p:ph type="body" sz="quarter" idx="12" hasCustomPrompt="1"/>
          </p:nvPr>
        </p:nvSpPr>
        <p:spPr>
          <a:xfrm>
            <a:off x="5564188" y="3632200"/>
            <a:ext cx="5783262" cy="2047875"/>
          </a:xfrm>
        </p:spPr>
        <p:txBody>
          <a:bodyPr/>
          <a:lstStyle>
            <a:lvl1pPr marL="0" indent="0">
              <a:buNone/>
              <a:defRPr/>
            </a:lvl1pPr>
            <a:lvl5pPr>
              <a:defRPr/>
            </a:lvl5pPr>
          </a:lstStyle>
          <a:p>
            <a:pPr lvl="0"/>
            <a:r>
              <a:rPr lang="en-US"/>
              <a:t>[Name]</a:t>
            </a:r>
          </a:p>
          <a:p>
            <a:pPr lvl="0"/>
            <a:r>
              <a:rPr lang="en-US"/>
              <a:t>[Title]</a:t>
            </a:r>
          </a:p>
          <a:p>
            <a:pPr lvl="0"/>
            <a:r>
              <a:rPr lang="en-US"/>
              <a:t>[Contact information]</a:t>
            </a:r>
          </a:p>
        </p:txBody>
      </p:sp>
      <p:sp>
        <p:nvSpPr>
          <p:cNvPr id="9" name="TextBox 8">
            <a:extLst>
              <a:ext uri="{FF2B5EF4-FFF2-40B4-BE49-F238E27FC236}">
                <a16:creationId xmlns:a16="http://schemas.microsoft.com/office/drawing/2014/main" id="{277B0CDD-5649-4B8D-A2D4-160401A4386D}"/>
              </a:ext>
            </a:extLst>
          </p:cNvPr>
          <p:cNvSpPr txBox="1"/>
          <p:nvPr/>
        </p:nvSpPr>
        <p:spPr>
          <a:xfrm>
            <a:off x="5563811" y="2272882"/>
            <a:ext cx="6013919" cy="1107996"/>
          </a:xfrm>
          <a:prstGeom prst="rect">
            <a:avLst/>
          </a:prstGeom>
          <a:noFill/>
        </p:spPr>
        <p:txBody>
          <a:bodyPr wrap="square" rtlCol="0">
            <a:spAutoFit/>
          </a:bodyPr>
          <a:lstStyle/>
          <a:p>
            <a:r>
              <a:rPr lang="en-US" sz="6600" b="1">
                <a:latin typeface="Franklin Gothic Medium Cond" panose="020B0606030402020204" pitchFamily="34" charset="0"/>
              </a:rPr>
              <a:t>Thank You!</a:t>
            </a:r>
          </a:p>
        </p:txBody>
      </p:sp>
      <p:sp>
        <p:nvSpPr>
          <p:cNvPr id="10" name="TextBox 9">
            <a:extLst>
              <a:ext uri="{FF2B5EF4-FFF2-40B4-BE49-F238E27FC236}">
                <a16:creationId xmlns:a16="http://schemas.microsoft.com/office/drawing/2014/main" id="{1EDA598E-51B6-4472-B4A6-150BF3897607}"/>
              </a:ext>
            </a:extLst>
          </p:cNvPr>
          <p:cNvSpPr txBox="1"/>
          <p:nvPr/>
        </p:nvSpPr>
        <p:spPr>
          <a:xfrm>
            <a:off x="5563811" y="2125014"/>
            <a:ext cx="5783639" cy="315888"/>
          </a:xfrm>
          <a:prstGeom prst="rect">
            <a:avLst/>
          </a:prstGeom>
          <a:noFill/>
        </p:spPr>
        <p:txBody>
          <a:bodyPr wrap="square" rtlCol="0">
            <a:spAutoFit/>
          </a:bodyPr>
          <a:lstStyle/>
          <a:p>
            <a:r>
              <a:rPr lang="en-US" sz="1400" b="1">
                <a:solidFill>
                  <a:srgbClr val="9F9F9F"/>
                </a:solidFill>
                <a:latin typeface="Arial" panose="020B0604020202020204" pitchFamily="34" charset="0"/>
                <a:cs typeface="Arial" panose="020B0604020202020204" pitchFamily="34" charset="0"/>
              </a:rPr>
              <a:t>BOYS &amp; GIRLS CLUBS OF AMERICA</a:t>
            </a:r>
          </a:p>
        </p:txBody>
      </p:sp>
    </p:spTree>
    <p:extLst>
      <p:ext uri="{BB962C8B-B14F-4D97-AF65-F5344CB8AC3E}">
        <p14:creationId xmlns:p14="http://schemas.microsoft.com/office/powerpoint/2010/main" val="26812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hoto slid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761D65-C8B6-473C-8929-991703246D27}"/>
              </a:ext>
            </a:extLst>
          </p:cNvPr>
          <p:cNvPicPr>
            <a:picLocks noChangeAspect="1"/>
          </p:cNvPicPr>
          <p:nvPr/>
        </p:nvPicPr>
        <p:blipFill rotWithShape="1">
          <a:blip r:embed="rId2">
            <a:extLst>
              <a:ext uri="{28A0092B-C50C-407E-A947-70E740481C1C}">
                <a14:useLocalDpi xmlns:a14="http://schemas.microsoft.com/office/drawing/2010/main" val="0"/>
              </a:ext>
            </a:extLst>
          </a:blip>
          <a:srcRect b="15624"/>
          <a:stretch/>
        </p:blipFill>
        <p:spPr>
          <a:xfrm>
            <a:off x="0" y="0"/>
            <a:ext cx="12192000" cy="6858000"/>
          </a:xfrm>
          <a:prstGeom prst="rect">
            <a:avLst/>
          </a:prstGeom>
        </p:spPr>
      </p:pic>
    </p:spTree>
    <p:extLst>
      <p:ext uri="{BB962C8B-B14F-4D97-AF65-F5344CB8AC3E}">
        <p14:creationId xmlns:p14="http://schemas.microsoft.com/office/powerpoint/2010/main" val="1898596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hoto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14E39D-10A8-40AE-80CA-F6C20AB12AD7}"/>
              </a:ext>
            </a:extLst>
          </p:cNvPr>
          <p:cNvPicPr>
            <a:picLocks noChangeAspect="1"/>
          </p:cNvPicPr>
          <p:nvPr/>
        </p:nvPicPr>
        <p:blipFill rotWithShape="1">
          <a:blip r:embed="rId2">
            <a:extLst>
              <a:ext uri="{28A0092B-C50C-407E-A947-70E740481C1C}">
                <a14:useLocalDpi xmlns:a14="http://schemas.microsoft.com/office/drawing/2010/main" val="0"/>
              </a:ext>
            </a:extLst>
          </a:blip>
          <a:srcRect t="8059" b="7791"/>
          <a:stretch/>
        </p:blipFill>
        <p:spPr>
          <a:xfrm>
            <a:off x="-32735" y="0"/>
            <a:ext cx="12224735" cy="6858000"/>
          </a:xfrm>
          <a:prstGeom prst="rect">
            <a:avLst/>
          </a:prstGeom>
        </p:spPr>
      </p:pic>
    </p:spTree>
    <p:extLst>
      <p:ext uri="{BB962C8B-B14F-4D97-AF65-F5344CB8AC3E}">
        <p14:creationId xmlns:p14="http://schemas.microsoft.com/office/powerpoint/2010/main" val="2502361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377DAD3-3C26-41FB-8C76-602A1DF3D3D7}"/>
              </a:ext>
            </a:extLst>
          </p:cNvPr>
          <p:cNvSpPr>
            <a:spLocks noGrp="1"/>
          </p:cNvSpPr>
          <p:nvPr>
            <p:ph idx="1"/>
          </p:nvPr>
        </p:nvSpPr>
        <p:spPr>
          <a:xfrm>
            <a:off x="450760" y="1880316"/>
            <a:ext cx="11101160" cy="387024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8">
            <a:extLst>
              <a:ext uri="{FF2B5EF4-FFF2-40B4-BE49-F238E27FC236}">
                <a16:creationId xmlns:a16="http://schemas.microsoft.com/office/drawing/2014/main" id="{238F529A-87BF-464D-BF7C-7453CEE842E3}"/>
              </a:ext>
            </a:extLst>
          </p:cNvPr>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B21C1B9-885E-4E93-8E9B-A6B0874537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13" name="Title 1">
            <a:extLst>
              <a:ext uri="{FF2B5EF4-FFF2-40B4-BE49-F238E27FC236}">
                <a16:creationId xmlns:a16="http://schemas.microsoft.com/office/drawing/2014/main" id="{F71B28A8-0B66-477F-9933-63DBB9A0E95A}"/>
              </a:ext>
            </a:extLst>
          </p:cNvPr>
          <p:cNvSpPr>
            <a:spLocks noGrp="1"/>
          </p:cNvSpPr>
          <p:nvPr>
            <p:ph type="title" hasCustomPrompt="1"/>
          </p:nvPr>
        </p:nvSpPr>
        <p:spPr>
          <a:xfrm>
            <a:off x="450761" y="812020"/>
            <a:ext cx="11101159" cy="647115"/>
          </a:xfrm>
        </p:spPr>
        <p:txBody>
          <a:bodyPr>
            <a:noAutofit/>
          </a:bodyPr>
          <a:lstStyle>
            <a:lvl1pPr>
              <a:defRPr sz="4000" baseline="0">
                <a:solidFill>
                  <a:schemeClr val="tx1"/>
                </a:solidFill>
              </a:defRPr>
            </a:lvl1pPr>
          </a:lstStyle>
          <a:p>
            <a:r>
              <a:rPr lang="en-US"/>
              <a:t>Slide Title</a:t>
            </a:r>
          </a:p>
        </p:txBody>
      </p:sp>
      <p:cxnSp>
        <p:nvCxnSpPr>
          <p:cNvPr id="14" name="Straight Connector 13">
            <a:extLst>
              <a:ext uri="{FF2B5EF4-FFF2-40B4-BE49-F238E27FC236}">
                <a16:creationId xmlns:a16="http://schemas.microsoft.com/office/drawing/2014/main" id="{9BBC493A-3452-4A11-94D8-084F15E60406}"/>
              </a:ext>
            </a:extLst>
          </p:cNvPr>
          <p:cNvCxnSpPr>
            <a:cxnSpLocks/>
          </p:cNvCxnSpPr>
          <p:nvPr/>
        </p:nvCxnSpPr>
        <p:spPr>
          <a:xfrm>
            <a:off x="570914" y="1600596"/>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9A254ED8-D5C5-4FBB-BA29-53FAA31A3AD7}"/>
              </a:ext>
            </a:extLst>
          </p:cNvPr>
          <p:cNvSpPr>
            <a:spLocks noGrp="1"/>
          </p:cNvSpPr>
          <p:nvPr>
            <p:ph type="body" idx="10" hasCustomPrompt="1"/>
          </p:nvPr>
        </p:nvSpPr>
        <p:spPr>
          <a:xfrm>
            <a:off x="450761" y="529287"/>
            <a:ext cx="1110115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Tree>
    <p:extLst>
      <p:ext uri="{BB962C8B-B14F-4D97-AF65-F5344CB8AC3E}">
        <p14:creationId xmlns:p14="http://schemas.microsoft.com/office/powerpoint/2010/main" val="1773603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 no lin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377DAD3-3C26-41FB-8C76-602A1DF3D3D7}"/>
              </a:ext>
            </a:extLst>
          </p:cNvPr>
          <p:cNvSpPr>
            <a:spLocks noGrp="1"/>
          </p:cNvSpPr>
          <p:nvPr>
            <p:ph idx="1"/>
          </p:nvPr>
        </p:nvSpPr>
        <p:spPr>
          <a:xfrm>
            <a:off x="450760" y="1880316"/>
            <a:ext cx="11101160" cy="387024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8">
            <a:extLst>
              <a:ext uri="{FF2B5EF4-FFF2-40B4-BE49-F238E27FC236}">
                <a16:creationId xmlns:a16="http://schemas.microsoft.com/office/drawing/2014/main" id="{238F529A-87BF-464D-BF7C-7453CEE842E3}"/>
              </a:ext>
            </a:extLst>
          </p:cNvPr>
          <p:cNvSpPr/>
          <p:nvPr/>
        </p:nvSpPr>
        <p:spPr>
          <a:xfrm>
            <a:off x="0" y="5923280"/>
            <a:ext cx="12192000" cy="93472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B21C1B9-885E-4E93-8E9B-A6B087453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5871" y="6018754"/>
            <a:ext cx="1353327" cy="743771"/>
          </a:xfrm>
          <a:prstGeom prst="rect">
            <a:avLst/>
          </a:prstGeom>
        </p:spPr>
      </p:pic>
      <p:sp>
        <p:nvSpPr>
          <p:cNvPr id="13" name="Title 1">
            <a:extLst>
              <a:ext uri="{FF2B5EF4-FFF2-40B4-BE49-F238E27FC236}">
                <a16:creationId xmlns:a16="http://schemas.microsoft.com/office/drawing/2014/main" id="{F71B28A8-0B66-477F-9933-63DBB9A0E95A}"/>
              </a:ext>
            </a:extLst>
          </p:cNvPr>
          <p:cNvSpPr>
            <a:spLocks noGrp="1"/>
          </p:cNvSpPr>
          <p:nvPr>
            <p:ph type="title" hasCustomPrompt="1"/>
          </p:nvPr>
        </p:nvSpPr>
        <p:spPr>
          <a:xfrm>
            <a:off x="450761" y="812020"/>
            <a:ext cx="11101159" cy="647115"/>
          </a:xfrm>
        </p:spPr>
        <p:txBody>
          <a:bodyPr>
            <a:noAutofit/>
          </a:bodyPr>
          <a:lstStyle>
            <a:lvl1pPr>
              <a:defRPr sz="4000" baseline="0">
                <a:solidFill>
                  <a:schemeClr val="tx1"/>
                </a:solidFill>
              </a:defRPr>
            </a:lvl1pPr>
          </a:lstStyle>
          <a:p>
            <a:r>
              <a:rPr lang="en-US"/>
              <a:t>Slide Title</a:t>
            </a:r>
          </a:p>
        </p:txBody>
      </p:sp>
      <p:sp>
        <p:nvSpPr>
          <p:cNvPr id="17" name="Text Placeholder 2">
            <a:extLst>
              <a:ext uri="{FF2B5EF4-FFF2-40B4-BE49-F238E27FC236}">
                <a16:creationId xmlns:a16="http://schemas.microsoft.com/office/drawing/2014/main" id="{9A254ED8-D5C5-4FBB-BA29-53FAA31A3AD7}"/>
              </a:ext>
            </a:extLst>
          </p:cNvPr>
          <p:cNvSpPr>
            <a:spLocks noGrp="1"/>
          </p:cNvSpPr>
          <p:nvPr>
            <p:ph type="body" idx="10" hasCustomPrompt="1"/>
          </p:nvPr>
        </p:nvSpPr>
        <p:spPr>
          <a:xfrm>
            <a:off x="450761" y="529287"/>
            <a:ext cx="11101159" cy="418635"/>
          </a:xfrm>
        </p:spPr>
        <p:txBody>
          <a:bodyPr>
            <a:normAutofit/>
          </a:bodyPr>
          <a:lstStyle>
            <a:lvl1pPr marL="0" indent="0">
              <a:buNone/>
              <a:defRPr sz="1400" b="1" cap="all" baseline="0">
                <a:solidFill>
                  <a:srgbClr val="9F9F9F"/>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BOYS &amp; GIRLS CLUBS OF AMERICA</a:t>
            </a:r>
          </a:p>
        </p:txBody>
      </p:sp>
    </p:spTree>
    <p:extLst>
      <p:ext uri="{BB962C8B-B14F-4D97-AF65-F5344CB8AC3E}">
        <p14:creationId xmlns:p14="http://schemas.microsoft.com/office/powerpoint/2010/main" val="315440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694EF-6F51-443E-B084-4011079782BE}"/>
              </a:ext>
            </a:extLst>
          </p:cNvPr>
          <p:cNvSpPr>
            <a:spLocks noGrp="1"/>
          </p:cNvSpPr>
          <p:nvPr>
            <p:ph type="title"/>
          </p:nvPr>
        </p:nvSpPr>
        <p:spPr>
          <a:xfrm>
            <a:off x="570914" y="379194"/>
            <a:ext cx="10515600" cy="9713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3B12BF-D5E4-4103-BE31-E74575502A56}"/>
              </a:ext>
            </a:extLst>
          </p:cNvPr>
          <p:cNvSpPr>
            <a:spLocks noGrp="1"/>
          </p:cNvSpPr>
          <p:nvPr>
            <p:ph type="body" idx="1"/>
          </p:nvPr>
        </p:nvSpPr>
        <p:spPr>
          <a:xfrm>
            <a:off x="570914" y="1586474"/>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211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01" r:id="rId11"/>
    <p:sldLayoutId id="2147483671" r:id="rId12"/>
    <p:sldLayoutId id="2147484498" r:id="rId13"/>
    <p:sldLayoutId id="2147484499" r:id="rId14"/>
    <p:sldLayoutId id="2147484500" r:id="rId15"/>
    <p:sldLayoutId id="2147484501" r:id="rId16"/>
    <p:sldLayoutId id="2147483697" r:id="rId17"/>
    <p:sldLayoutId id="2147483700" r:id="rId18"/>
    <p:sldLayoutId id="2147483698" r:id="rId19"/>
    <p:sldLayoutId id="2147483699" r:id="rId20"/>
  </p:sldLayoutIdLst>
  <p:txStyles>
    <p:titleStyle>
      <a:lvl1pPr algn="l" defTabSz="914400" rtl="0" eaLnBrk="1" latinLnBrk="0" hangingPunct="1">
        <a:lnSpc>
          <a:spcPct val="90000"/>
        </a:lnSpc>
        <a:spcBef>
          <a:spcPct val="0"/>
        </a:spcBef>
        <a:buNone/>
        <a:defRPr sz="4000" b="1" kern="1200">
          <a:solidFill>
            <a:schemeClr val="tx1"/>
          </a:solidFill>
          <a:latin typeface="Franklin Gothic Medium" panose="020B0603020102020204" pitchFamily="34" charset="0"/>
          <a:ea typeface="+mj-ea"/>
          <a:cs typeface="Leelawadee UI"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ranklin Gothic Book" panose="020B0503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694EF-6F51-443E-B084-4011079782BE}"/>
              </a:ext>
            </a:extLst>
          </p:cNvPr>
          <p:cNvSpPr>
            <a:spLocks noGrp="1"/>
          </p:cNvSpPr>
          <p:nvPr>
            <p:ph type="title"/>
          </p:nvPr>
        </p:nvSpPr>
        <p:spPr>
          <a:xfrm>
            <a:off x="570914" y="379194"/>
            <a:ext cx="10515600" cy="9713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3B12BF-D5E4-4103-BE31-E74575502A56}"/>
              </a:ext>
            </a:extLst>
          </p:cNvPr>
          <p:cNvSpPr>
            <a:spLocks noGrp="1"/>
          </p:cNvSpPr>
          <p:nvPr>
            <p:ph type="body" idx="1"/>
          </p:nvPr>
        </p:nvSpPr>
        <p:spPr>
          <a:xfrm>
            <a:off x="570914" y="1586474"/>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404533"/>
      </p:ext>
    </p:extLst>
  </p:cSld>
  <p:clrMap bg1="lt1" tx1="dk1" bg2="lt2" tx2="dk2" accent1="accent1" accent2="accent2" accent3="accent3" accent4="accent4" accent5="accent5" accent6="accent6" hlink="hlink" folHlink="folHlink"/>
  <p:sldLayoutIdLst>
    <p:sldLayoutId id="2147484503" r:id="rId1"/>
    <p:sldLayoutId id="2147484504" r:id="rId2"/>
    <p:sldLayoutId id="2147483702" r:id="rId3"/>
    <p:sldLayoutId id="2147483703" r:id="rId4"/>
    <p:sldLayoutId id="2147483704" r:id="rId5"/>
    <p:sldLayoutId id="2147483705" r:id="rId6"/>
    <p:sldLayoutId id="2147483706" r:id="rId7"/>
    <p:sldLayoutId id="2147483684" r:id="rId8"/>
    <p:sldLayoutId id="214748450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txStyles>
    <p:titleStyle>
      <a:lvl1pPr algn="l" defTabSz="914400" rtl="0" eaLnBrk="1" latinLnBrk="0" hangingPunct="1">
        <a:lnSpc>
          <a:spcPct val="90000"/>
        </a:lnSpc>
        <a:spcBef>
          <a:spcPct val="0"/>
        </a:spcBef>
        <a:buNone/>
        <a:defRPr sz="4000" b="1" kern="1200">
          <a:solidFill>
            <a:schemeClr val="tx1"/>
          </a:solidFill>
          <a:latin typeface="Franklin Gothic Medium" panose="020B0603020102020204" pitchFamily="34" charset="0"/>
          <a:ea typeface="+mj-ea"/>
          <a:cs typeface="Leelawadee UI"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ranklin Gothic Book" panose="020B0503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01318355"/>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chart" Target="../charts/chart1.xml"/><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erson sitting at a desk&#10;&#10;Description automatically generated">
            <a:extLst>
              <a:ext uri="{FF2B5EF4-FFF2-40B4-BE49-F238E27FC236}">
                <a16:creationId xmlns:a16="http://schemas.microsoft.com/office/drawing/2014/main" id="{3DFBC1A3-550E-47BC-91AE-31406A1F7D1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638" r="19638"/>
          <a:stretch>
            <a:fillRect/>
          </a:stretch>
        </p:blipFill>
        <p:spPr>
          <a:xfrm>
            <a:off x="-1" y="-95069"/>
            <a:ext cx="5525559" cy="6048819"/>
          </a:xfrm>
        </p:spPr>
      </p:pic>
      <p:pic>
        <p:nvPicPr>
          <p:cNvPr id="15" name="Picture 14" descr="A close up of a sign&#10;&#10;Description automatically generated">
            <a:extLst>
              <a:ext uri="{FF2B5EF4-FFF2-40B4-BE49-F238E27FC236}">
                <a16:creationId xmlns:a16="http://schemas.microsoft.com/office/drawing/2014/main" id="{3DAA93DF-0193-4207-BC8C-B633CA1F9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403" y="504704"/>
            <a:ext cx="4228022" cy="3923605"/>
          </a:xfrm>
          <a:prstGeom prst="rect">
            <a:avLst/>
          </a:prstGeom>
        </p:spPr>
      </p:pic>
      <p:cxnSp>
        <p:nvCxnSpPr>
          <p:cNvPr id="16" name="Straight Connector 15">
            <a:extLst>
              <a:ext uri="{FF2B5EF4-FFF2-40B4-BE49-F238E27FC236}">
                <a16:creationId xmlns:a16="http://schemas.microsoft.com/office/drawing/2014/main" id="{CC34338E-F1AE-4419-884F-8AEE5842B26D}"/>
              </a:ext>
            </a:extLst>
          </p:cNvPr>
          <p:cNvCxnSpPr>
            <a:cxnSpLocks/>
          </p:cNvCxnSpPr>
          <p:nvPr/>
        </p:nvCxnSpPr>
        <p:spPr>
          <a:xfrm>
            <a:off x="8215298" y="4901088"/>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3A9B58E-E421-DB3A-47F0-9639FC86701D}"/>
              </a:ext>
            </a:extLst>
          </p:cNvPr>
          <p:cNvSpPr txBox="1"/>
          <p:nvPr/>
        </p:nvSpPr>
        <p:spPr>
          <a:xfrm>
            <a:off x="6025203" y="5173533"/>
            <a:ext cx="55255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i="1" dirty="0">
                <a:latin typeface="Arial"/>
                <a:cs typeface="Arial"/>
              </a:rPr>
              <a:t>October 6, 2022</a:t>
            </a:r>
          </a:p>
        </p:txBody>
      </p:sp>
    </p:spTree>
    <p:extLst>
      <p:ext uri="{BB962C8B-B14F-4D97-AF65-F5344CB8AC3E}">
        <p14:creationId xmlns:p14="http://schemas.microsoft.com/office/powerpoint/2010/main" val="804241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41C195-2C0C-AC05-5FA2-3B1ACD5E4C59}"/>
              </a:ext>
            </a:extLst>
          </p:cNvPr>
          <p:cNvPicPr>
            <a:picLocks noChangeAspect="1"/>
          </p:cNvPicPr>
          <p:nvPr/>
        </p:nvPicPr>
        <p:blipFill>
          <a:blip r:embed="rId3"/>
          <a:stretch>
            <a:fillRect/>
          </a:stretch>
        </p:blipFill>
        <p:spPr>
          <a:xfrm>
            <a:off x="1177290" y="-170071"/>
            <a:ext cx="9343633" cy="7240649"/>
          </a:xfrm>
          <a:prstGeom prst="rect">
            <a:avLst/>
          </a:prstGeom>
        </p:spPr>
      </p:pic>
    </p:spTree>
    <p:extLst>
      <p:ext uri="{BB962C8B-B14F-4D97-AF65-F5344CB8AC3E}">
        <p14:creationId xmlns:p14="http://schemas.microsoft.com/office/powerpoint/2010/main" val="872800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arla Knapp">
            <a:extLst>
              <a:ext uri="{FF2B5EF4-FFF2-40B4-BE49-F238E27FC236}">
                <a16:creationId xmlns:a16="http://schemas.microsoft.com/office/drawing/2014/main" id="{B55BB448-649C-0AE4-83AE-45C696328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2665413" cy="2936875"/>
          </a:xfrm>
          <a:prstGeom prst="rect">
            <a:avLst/>
          </a:prstGeom>
          <a:extLst>
            <a:ext uri="{909E8E84-426E-40DD-AFC4-6F175D3DCCD1}">
              <a14:hiddenFill xmlns:a14="http://schemas.microsoft.com/office/drawing/2010/main">
                <a:solidFill>
                  <a:srgbClr val="FFFFFF"/>
                </a:solidFill>
              </a14:hiddenFill>
            </a:ext>
          </a:extLst>
        </p:spPr>
      </p:pic>
      <p:pic>
        <p:nvPicPr>
          <p:cNvPr id="8" name="Picture 14" descr="Jacquie Van Huss">
            <a:extLst>
              <a:ext uri="{FF2B5EF4-FFF2-40B4-BE49-F238E27FC236}">
                <a16:creationId xmlns:a16="http://schemas.microsoft.com/office/drawing/2014/main" id="{75B714D7-DD20-8D85-7107-8CF22A1DD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606" y="19265"/>
            <a:ext cx="2665413" cy="2933700"/>
          </a:xfrm>
          <a:prstGeom prst="rect">
            <a:avLst/>
          </a:prstGeom>
          <a:extLst>
            <a:ext uri="{909E8E84-426E-40DD-AFC4-6F175D3DCCD1}">
              <a14:hiddenFill xmlns:a14="http://schemas.microsoft.com/office/drawing/2010/main">
                <a:solidFill>
                  <a:srgbClr val="FFFFFF"/>
                </a:solidFill>
              </a14:hiddenFill>
            </a:ext>
          </a:extLst>
        </p:spPr>
      </p:pic>
      <p:pic>
        <p:nvPicPr>
          <p:cNvPr id="9" name="Picture 16" descr="Norma Brown">
            <a:extLst>
              <a:ext uri="{FF2B5EF4-FFF2-40B4-BE49-F238E27FC236}">
                <a16:creationId xmlns:a16="http://schemas.microsoft.com/office/drawing/2014/main" id="{6F788911-8884-876A-A44F-8ED0E02F63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43" y="2890838"/>
            <a:ext cx="2665413" cy="2933700"/>
          </a:xfrm>
          <a:prstGeom prst="rect">
            <a:avLst/>
          </a:prstGeom>
          <a:extLst>
            <a:ext uri="{909E8E84-426E-40DD-AFC4-6F175D3DCCD1}">
              <a14:hiddenFill xmlns:a14="http://schemas.microsoft.com/office/drawing/2010/main">
                <a:solidFill>
                  <a:srgbClr val="FFFFFF"/>
                </a:solidFill>
              </a14:hiddenFill>
            </a:ext>
          </a:extLst>
        </p:spPr>
      </p:pic>
      <p:pic>
        <p:nvPicPr>
          <p:cNvPr id="10" name="Picture 10" descr="Tim Reiplinger">
            <a:extLst>
              <a:ext uri="{FF2B5EF4-FFF2-40B4-BE49-F238E27FC236}">
                <a16:creationId xmlns:a16="http://schemas.microsoft.com/office/drawing/2014/main" id="{7D595EB5-3AD5-38D8-121E-BDC67C8F0B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7039" y="2908374"/>
            <a:ext cx="2665413" cy="2936875"/>
          </a:xfrm>
          <a:prstGeom prst="rect">
            <a:avLst/>
          </a:prstGeom>
          <a:extLst>
            <a:ext uri="{909E8E84-426E-40DD-AFC4-6F175D3DCCD1}">
              <a14:hiddenFill xmlns:a14="http://schemas.microsoft.com/office/drawing/2010/main">
                <a:solidFill>
                  <a:srgbClr val="FFFFFF"/>
                </a:solidFill>
              </a14:hiddenFill>
            </a:ext>
          </a:extLst>
        </p:spPr>
      </p:pic>
      <p:pic>
        <p:nvPicPr>
          <p:cNvPr id="11" name="Picture 8" descr="Brandee Paisano">
            <a:extLst>
              <a:ext uri="{FF2B5EF4-FFF2-40B4-BE49-F238E27FC236}">
                <a16:creationId xmlns:a16="http://schemas.microsoft.com/office/drawing/2014/main" id="{EEC55602-CD23-EF5F-C788-954DD43D1E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3897" y="2886075"/>
            <a:ext cx="2657475" cy="2938463"/>
          </a:xfrm>
          <a:prstGeom prst="rect">
            <a:avLst/>
          </a:prstGeom>
          <a:extLst>
            <a:ext uri="{909E8E84-426E-40DD-AFC4-6F175D3DCCD1}">
              <a14:hiddenFill xmlns:a14="http://schemas.microsoft.com/office/drawing/2010/main">
                <a:solidFill>
                  <a:srgbClr val="FFFFFF"/>
                </a:solidFill>
              </a14:hiddenFill>
            </a:ext>
          </a:extLst>
        </p:spPr>
      </p:pic>
      <p:pic>
        <p:nvPicPr>
          <p:cNvPr id="12" name="Picture 12" descr="Cortney Yarholar">
            <a:extLst>
              <a:ext uri="{FF2B5EF4-FFF2-40B4-BE49-F238E27FC236}">
                <a16:creationId xmlns:a16="http://schemas.microsoft.com/office/drawing/2014/main" id="{81B88CD7-008A-7CF0-DE2E-ED8F75D8FF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0824" y="20853"/>
            <a:ext cx="2695294" cy="2972230"/>
          </a:xfrm>
          <a:prstGeom prst="rect">
            <a:avLst/>
          </a:prstGeom>
          <a:extLst>
            <a:ext uri="{909E8E84-426E-40DD-AFC4-6F175D3DCCD1}">
              <a14:hiddenFill xmlns:a14="http://schemas.microsoft.com/office/drawing/2010/main">
                <a:solidFill>
                  <a:srgbClr val="FFFFFF"/>
                </a:solidFill>
              </a14:hiddenFill>
            </a:ext>
          </a:extLst>
        </p:spPr>
      </p:pic>
      <p:pic>
        <p:nvPicPr>
          <p:cNvPr id="13" name="Picture 6" descr="Anna Bear">
            <a:extLst>
              <a:ext uri="{FF2B5EF4-FFF2-40B4-BE49-F238E27FC236}">
                <a16:creationId xmlns:a16="http://schemas.microsoft.com/office/drawing/2014/main" id="{F9AF698D-2C2B-F628-2EA8-68F9269F3F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9535" y="20853"/>
            <a:ext cx="2700419" cy="2972230"/>
          </a:xfrm>
          <a:prstGeom prst="rect">
            <a:avLst/>
          </a:prstGeom>
          <a:extLst>
            <a:ext uri="{909E8E84-426E-40DD-AFC4-6F175D3DCCD1}">
              <a14:hiddenFill xmlns:a14="http://schemas.microsoft.com/office/drawing/2010/main">
                <a:solidFill>
                  <a:srgbClr val="FFFFFF"/>
                </a:solidFill>
              </a14:hiddenFill>
            </a:ext>
          </a:extLst>
        </p:spPr>
      </p:pic>
      <p:pic>
        <p:nvPicPr>
          <p:cNvPr id="14" name="Picture 4" descr="Kelly Concho-Hayes">
            <a:extLst>
              <a:ext uri="{FF2B5EF4-FFF2-40B4-BE49-F238E27FC236}">
                <a16:creationId xmlns:a16="http://schemas.microsoft.com/office/drawing/2014/main" id="{DF0B0C78-33F0-A2F3-C0ED-E62F3F5245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5947" y="2887663"/>
            <a:ext cx="2665413" cy="2936875"/>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Wambli Dolezal">
            <a:extLst>
              <a:ext uri="{FF2B5EF4-FFF2-40B4-BE49-F238E27FC236}">
                <a16:creationId xmlns:a16="http://schemas.microsoft.com/office/drawing/2014/main" id="{797A8662-698D-C5D9-7CFD-4412DD276F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29547" y="56208"/>
            <a:ext cx="2691649" cy="2936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rLance Foster">
            <a:extLst>
              <a:ext uri="{FF2B5EF4-FFF2-40B4-BE49-F238E27FC236}">
                <a16:creationId xmlns:a16="http://schemas.microsoft.com/office/drawing/2014/main" id="{19C81FD8-41E0-5FD8-8F6A-1489C397F2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24801" y="2886075"/>
            <a:ext cx="2693104" cy="293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612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BE376B0-73DB-5E47-CC3F-52B5F3128F28}"/>
              </a:ext>
            </a:extLst>
          </p:cNvPr>
          <p:cNvGraphicFramePr>
            <a:graphicFrameLocks noGrp="1"/>
          </p:cNvGraphicFramePr>
          <p:nvPr>
            <p:ph idx="1"/>
            <p:extLst>
              <p:ext uri="{D42A27DB-BD31-4B8C-83A1-F6EECF244321}">
                <p14:modId xmlns:p14="http://schemas.microsoft.com/office/powerpoint/2010/main" val="322479879"/>
              </p:ext>
            </p:extLst>
          </p:nvPr>
        </p:nvGraphicFramePr>
        <p:xfrm>
          <a:off x="450850" y="1879600"/>
          <a:ext cx="11101388" cy="3870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C78B6153-81D8-78F3-C256-EF1D4188D7B7}"/>
              </a:ext>
            </a:extLst>
          </p:cNvPr>
          <p:cNvSpPr>
            <a:spLocks noGrp="1"/>
          </p:cNvSpPr>
          <p:nvPr>
            <p:ph type="title"/>
          </p:nvPr>
        </p:nvSpPr>
        <p:spPr>
          <a:xfrm>
            <a:off x="450761" y="684429"/>
            <a:ext cx="11101159" cy="647115"/>
          </a:xfrm>
        </p:spPr>
        <p:txBody>
          <a:bodyPr anchor="ctr">
            <a:normAutofit/>
          </a:bodyPr>
          <a:lstStyle/>
          <a:p>
            <a:r>
              <a:rPr lang="en-US" dirty="0"/>
              <a:t>Director of Organizational Development </a:t>
            </a:r>
          </a:p>
        </p:txBody>
      </p:sp>
      <p:sp>
        <p:nvSpPr>
          <p:cNvPr id="9" name="Text Placeholder 3">
            <a:extLst>
              <a:ext uri="{FF2B5EF4-FFF2-40B4-BE49-F238E27FC236}">
                <a16:creationId xmlns:a16="http://schemas.microsoft.com/office/drawing/2014/main" id="{F775EBC8-49F7-85E2-6907-87B7CB022458}"/>
              </a:ext>
            </a:extLst>
          </p:cNvPr>
          <p:cNvSpPr>
            <a:spLocks noGrp="1"/>
          </p:cNvSpPr>
          <p:nvPr>
            <p:ph type="body" idx="10"/>
          </p:nvPr>
        </p:nvSpPr>
        <p:spPr>
          <a:xfrm>
            <a:off x="450761" y="181521"/>
            <a:ext cx="11101159" cy="418635"/>
          </a:xfrm>
        </p:spPr>
        <p:txBody>
          <a:bodyPr/>
          <a:lstStyle/>
          <a:p>
            <a:endParaRPr lang="en-US"/>
          </a:p>
        </p:txBody>
      </p:sp>
    </p:spTree>
    <p:extLst>
      <p:ext uri="{BB962C8B-B14F-4D97-AF65-F5344CB8AC3E}">
        <p14:creationId xmlns:p14="http://schemas.microsoft.com/office/powerpoint/2010/main" val="4141685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03FF6-5757-4342-8988-23D6AFD8733F}"/>
              </a:ext>
            </a:extLst>
          </p:cNvPr>
          <p:cNvSpPr>
            <a:spLocks noGrp="1"/>
          </p:cNvSpPr>
          <p:nvPr>
            <p:ph sz="half" idx="1"/>
          </p:nvPr>
        </p:nvSpPr>
        <p:spPr>
          <a:xfrm>
            <a:off x="450761" y="1942280"/>
            <a:ext cx="11382010" cy="972573"/>
          </a:xfrm>
        </p:spPr>
        <p:txBody>
          <a:bodyPr vert="horz" lIns="91440" tIns="45720" rIns="91440" bIns="45720" rtlCol="0" anchor="t">
            <a:noAutofit/>
          </a:bodyPr>
          <a:lstStyle/>
          <a:p>
            <a:r>
              <a:rPr lang="en-US" sz="1800" dirty="0">
                <a:latin typeface="Arial"/>
                <a:cs typeface="Arial"/>
              </a:rPr>
              <a:t>BGCA honors and respects the leadership and ability of Native people to decide how best to serve their tribal communities. </a:t>
            </a:r>
            <a:r>
              <a:rPr lang="en-US" sz="1800" b="1" dirty="0">
                <a:latin typeface="Arial"/>
                <a:cs typeface="Arial"/>
              </a:rPr>
              <a:t>BGCA’s Native Services team</a:t>
            </a:r>
            <a:r>
              <a:rPr lang="en-US" sz="1800" dirty="0">
                <a:latin typeface="Arial"/>
                <a:cs typeface="Arial"/>
              </a:rPr>
              <a:t>, led by people of Native heritage, assists with capacity-building at 230 Native Clubs by:</a:t>
            </a:r>
          </a:p>
        </p:txBody>
      </p:sp>
      <p:sp>
        <p:nvSpPr>
          <p:cNvPr id="3" name="Title 2">
            <a:extLst>
              <a:ext uri="{FF2B5EF4-FFF2-40B4-BE49-F238E27FC236}">
                <a16:creationId xmlns:a16="http://schemas.microsoft.com/office/drawing/2014/main" id="{F50E30F0-1DA6-4FF7-A9BC-5BD1910FFFC5}"/>
              </a:ext>
            </a:extLst>
          </p:cNvPr>
          <p:cNvSpPr>
            <a:spLocks noGrp="1"/>
          </p:cNvSpPr>
          <p:nvPr>
            <p:ph type="title"/>
          </p:nvPr>
        </p:nvSpPr>
        <p:spPr>
          <a:xfrm>
            <a:off x="449035" y="827038"/>
            <a:ext cx="10543573" cy="685264"/>
          </a:xfrm>
        </p:spPr>
        <p:txBody>
          <a:bodyPr/>
          <a:lstStyle/>
          <a:p>
            <a:r>
              <a:rPr lang="en-US" dirty="0">
                <a:latin typeface="Franklin Gothic Medium"/>
                <a:cs typeface="Leelawadee UI"/>
              </a:rPr>
              <a:t>Partnering with Tribal Leaders &amp; Communities</a:t>
            </a:r>
          </a:p>
        </p:txBody>
      </p:sp>
      <p:sp>
        <p:nvSpPr>
          <p:cNvPr id="4" name="Text Placeholder 3">
            <a:extLst>
              <a:ext uri="{FF2B5EF4-FFF2-40B4-BE49-F238E27FC236}">
                <a16:creationId xmlns:a16="http://schemas.microsoft.com/office/drawing/2014/main" id="{E5F88C12-9E93-448E-8213-6A54CF37C7C8}"/>
              </a:ext>
            </a:extLst>
          </p:cNvPr>
          <p:cNvSpPr>
            <a:spLocks noGrp="1"/>
          </p:cNvSpPr>
          <p:nvPr>
            <p:ph type="body" idx="10"/>
          </p:nvPr>
        </p:nvSpPr>
        <p:spPr/>
        <p:txBody>
          <a:bodyPr>
            <a:normAutofit fontScale="92500"/>
          </a:bodyPr>
          <a:lstStyle/>
          <a:p>
            <a:r>
              <a:rPr lang="en-US"/>
              <a:t>Boys &amp; girls Clubs of America: empowering Native Youth</a:t>
            </a:r>
          </a:p>
        </p:txBody>
      </p:sp>
      <p:cxnSp>
        <p:nvCxnSpPr>
          <p:cNvPr id="10" name="Straight Connector 9">
            <a:extLst>
              <a:ext uri="{FF2B5EF4-FFF2-40B4-BE49-F238E27FC236}">
                <a16:creationId xmlns:a16="http://schemas.microsoft.com/office/drawing/2014/main" id="{906058CE-025B-44A0-BD09-629FDEB694E2}"/>
              </a:ext>
            </a:extLst>
          </p:cNvPr>
          <p:cNvCxnSpPr>
            <a:cxnSpLocks/>
          </p:cNvCxnSpPr>
          <p:nvPr/>
        </p:nvCxnSpPr>
        <p:spPr>
          <a:xfrm>
            <a:off x="570914" y="1639120"/>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a:extLst>
              <a:ext uri="{FF2B5EF4-FFF2-40B4-BE49-F238E27FC236}">
                <a16:creationId xmlns:a16="http://schemas.microsoft.com/office/drawing/2014/main" id="{283FD553-0E8E-8362-51FD-B721B383C3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667" y="3033217"/>
            <a:ext cx="1313996" cy="1313996"/>
          </a:xfrm>
          <a:prstGeom prst="rect">
            <a:avLst/>
          </a:prstGeom>
        </p:spPr>
      </p:pic>
      <p:sp>
        <p:nvSpPr>
          <p:cNvPr id="7" name="TextBox 6">
            <a:extLst>
              <a:ext uri="{FF2B5EF4-FFF2-40B4-BE49-F238E27FC236}">
                <a16:creationId xmlns:a16="http://schemas.microsoft.com/office/drawing/2014/main" id="{CD749802-C082-3755-903A-35C27FC1ED74}"/>
              </a:ext>
            </a:extLst>
          </p:cNvPr>
          <p:cNvSpPr txBox="1"/>
          <p:nvPr/>
        </p:nvSpPr>
        <p:spPr>
          <a:xfrm>
            <a:off x="396408" y="4497548"/>
            <a:ext cx="2808514" cy="923330"/>
          </a:xfrm>
          <a:prstGeom prst="rect">
            <a:avLst/>
          </a:prstGeom>
          <a:noFill/>
        </p:spPr>
        <p:txBody>
          <a:bodyPr wrap="square" lIns="91440" tIns="45720" rIns="91440" bIns="45720" rtlCol="0" anchor="t">
            <a:spAutoFit/>
          </a:bodyPr>
          <a:lstStyle/>
          <a:p>
            <a:pPr algn="ctr"/>
            <a:r>
              <a:rPr lang="en-US" sz="1800" b="1">
                <a:solidFill>
                  <a:srgbClr val="009DDC"/>
                </a:solidFill>
                <a:effectLst/>
                <a:latin typeface="Arial"/>
                <a:ea typeface="Arial Narrow" panose="020B0606020202030204" pitchFamily="34" charset="0"/>
                <a:cs typeface="Arial Narrow" panose="020B0606020202030204" pitchFamily="34" charset="0"/>
              </a:rPr>
              <a:t>Building and sustaining partnerships</a:t>
            </a:r>
            <a:r>
              <a:rPr lang="en-US" sz="1800">
                <a:solidFill>
                  <a:srgbClr val="0081C6"/>
                </a:solidFill>
                <a:effectLst/>
                <a:latin typeface="Arial"/>
                <a:ea typeface="Arial Narrow" panose="020B0606020202030204" pitchFamily="34" charset="0"/>
                <a:cs typeface="Arial Narrow" panose="020B0606020202030204" pitchFamily="34" charset="0"/>
              </a:rPr>
              <a:t> </a:t>
            </a:r>
            <a:r>
              <a:rPr lang="en-US" sz="1800">
                <a:effectLst/>
                <a:latin typeface="Arial"/>
                <a:ea typeface="Arial Narrow" panose="020B0606020202030204" pitchFamily="34" charset="0"/>
                <a:cs typeface="Arial Narrow" panose="020B0606020202030204" pitchFamily="34" charset="0"/>
              </a:rPr>
              <a:t>with Tribal leaders and stakeholders.</a:t>
            </a:r>
            <a:endParaRPr lang="en-US">
              <a:latin typeface="Arial"/>
            </a:endParaRPr>
          </a:p>
        </p:txBody>
      </p:sp>
      <p:pic>
        <p:nvPicPr>
          <p:cNvPr id="11" name="Picture 10" descr="Icon&#10;&#10;Description automatically generated">
            <a:extLst>
              <a:ext uri="{FF2B5EF4-FFF2-40B4-BE49-F238E27FC236}">
                <a16:creationId xmlns:a16="http://schemas.microsoft.com/office/drawing/2014/main" id="{AF908178-8319-88AD-E551-1EE96997FF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3515" y="3033217"/>
            <a:ext cx="1313996" cy="1313996"/>
          </a:xfrm>
          <a:prstGeom prst="rect">
            <a:avLst/>
          </a:prstGeom>
        </p:spPr>
      </p:pic>
      <p:sp>
        <p:nvSpPr>
          <p:cNvPr id="13" name="TextBox 12">
            <a:extLst>
              <a:ext uri="{FF2B5EF4-FFF2-40B4-BE49-F238E27FC236}">
                <a16:creationId xmlns:a16="http://schemas.microsoft.com/office/drawing/2014/main" id="{E70FC50A-8DC9-B4CD-5BEC-69DC8A47B938}"/>
              </a:ext>
            </a:extLst>
          </p:cNvPr>
          <p:cNvSpPr txBox="1"/>
          <p:nvPr/>
        </p:nvSpPr>
        <p:spPr>
          <a:xfrm>
            <a:off x="3376256" y="4497544"/>
            <a:ext cx="2808514" cy="1200329"/>
          </a:xfrm>
          <a:prstGeom prst="rect">
            <a:avLst/>
          </a:prstGeom>
          <a:noFill/>
        </p:spPr>
        <p:txBody>
          <a:bodyPr wrap="square" lIns="91440" tIns="45720" rIns="91440" bIns="45720" rtlCol="0" anchor="t">
            <a:spAutoFit/>
          </a:bodyPr>
          <a:lstStyle/>
          <a:p>
            <a:pPr algn="ctr"/>
            <a:r>
              <a:rPr lang="en-US" sz="1800" b="1">
                <a:solidFill>
                  <a:srgbClr val="009DDC"/>
                </a:solidFill>
                <a:effectLst/>
                <a:latin typeface="Arial"/>
                <a:ea typeface="Arial Narrow" panose="020B0606020202030204" pitchFamily="34" charset="0"/>
                <a:cs typeface="Arial Narrow" panose="020B0606020202030204" pitchFamily="34" charset="0"/>
              </a:rPr>
              <a:t>Developing leaders at all levels</a:t>
            </a:r>
            <a:r>
              <a:rPr lang="en-US" sz="1800">
                <a:solidFill>
                  <a:srgbClr val="0081C6"/>
                </a:solidFill>
                <a:effectLst/>
                <a:latin typeface="Arial"/>
                <a:ea typeface="Arial Narrow" panose="020B0606020202030204" pitchFamily="34" charset="0"/>
                <a:cs typeface="Arial Narrow" panose="020B0606020202030204" pitchFamily="34" charset="0"/>
              </a:rPr>
              <a:t> </a:t>
            </a:r>
            <a:r>
              <a:rPr lang="en-US" sz="1800">
                <a:effectLst/>
                <a:latin typeface="Arial"/>
                <a:ea typeface="Arial Narrow" panose="020B0606020202030204" pitchFamily="34" charset="0"/>
                <a:cs typeface="Arial Narrow" panose="020B0606020202030204" pitchFamily="34" charset="0"/>
              </a:rPr>
              <a:t>in Native Clubs through professional development.</a:t>
            </a:r>
            <a:endParaRPr lang="en-US">
              <a:latin typeface="Calibri" panose="020F0502020204030204"/>
              <a:cs typeface="Calibri" panose="020F0502020204030204"/>
            </a:endParaRPr>
          </a:p>
        </p:txBody>
      </p:sp>
      <p:pic>
        <p:nvPicPr>
          <p:cNvPr id="14" name="Picture 13" descr="Logo, icon&#10;&#10;Description automatically generated">
            <a:extLst>
              <a:ext uri="{FF2B5EF4-FFF2-40B4-BE49-F238E27FC236}">
                <a16:creationId xmlns:a16="http://schemas.microsoft.com/office/drawing/2014/main" id="{B9933E22-8BE4-C927-E0BE-6028A51A7E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1852" y="3033217"/>
            <a:ext cx="1313996" cy="1313996"/>
          </a:xfrm>
          <a:prstGeom prst="rect">
            <a:avLst/>
          </a:prstGeom>
        </p:spPr>
      </p:pic>
      <p:sp>
        <p:nvSpPr>
          <p:cNvPr id="15" name="TextBox 14">
            <a:extLst>
              <a:ext uri="{FF2B5EF4-FFF2-40B4-BE49-F238E27FC236}">
                <a16:creationId xmlns:a16="http://schemas.microsoft.com/office/drawing/2014/main" id="{F7CFB70F-9A54-09D1-EA0C-34BFCDAAF114}"/>
              </a:ext>
            </a:extLst>
          </p:cNvPr>
          <p:cNvSpPr txBox="1"/>
          <p:nvPr/>
        </p:nvSpPr>
        <p:spPr>
          <a:xfrm>
            <a:off x="6424592" y="4479862"/>
            <a:ext cx="2808515" cy="1200329"/>
          </a:xfrm>
          <a:prstGeom prst="rect">
            <a:avLst/>
          </a:prstGeom>
          <a:noFill/>
        </p:spPr>
        <p:txBody>
          <a:bodyPr wrap="square" lIns="91440" tIns="45720" rIns="91440" bIns="45720" rtlCol="0" anchor="t">
            <a:spAutoFit/>
          </a:bodyPr>
          <a:lstStyle/>
          <a:p>
            <a:pPr algn="ctr"/>
            <a:r>
              <a:rPr lang="en-US" sz="1800" b="1">
                <a:solidFill>
                  <a:srgbClr val="009DDC"/>
                </a:solidFill>
                <a:effectLst/>
                <a:latin typeface="Arial"/>
                <a:ea typeface="Arial Narrow" panose="020B0606020202030204" pitchFamily="34" charset="0"/>
                <a:cs typeface="Arial Narrow" panose="020B0606020202030204" pitchFamily="34" charset="0"/>
              </a:rPr>
              <a:t>Strengthening Native youth’s cultural identity</a:t>
            </a:r>
            <a:r>
              <a:rPr lang="en-US" sz="1800">
                <a:solidFill>
                  <a:srgbClr val="0081C6"/>
                </a:solidFill>
                <a:effectLst/>
                <a:latin typeface="Arial"/>
                <a:ea typeface="Arial Narrow" panose="020B0606020202030204" pitchFamily="34" charset="0"/>
                <a:cs typeface="Arial Narrow" panose="020B0606020202030204" pitchFamily="34" charset="0"/>
              </a:rPr>
              <a:t> </a:t>
            </a:r>
            <a:r>
              <a:rPr lang="en-US" sz="1800">
                <a:effectLst/>
                <a:latin typeface="Arial"/>
                <a:ea typeface="Arial Narrow" panose="020B0606020202030204" pitchFamily="34" charset="0"/>
                <a:cs typeface="Arial Narrow" panose="020B0606020202030204" pitchFamily="34" charset="0"/>
              </a:rPr>
              <a:t>with customized Club programming.</a:t>
            </a:r>
            <a:endParaRPr lang="en-US">
              <a:latin typeface="Arial"/>
            </a:endParaRPr>
          </a:p>
        </p:txBody>
      </p:sp>
      <p:pic>
        <p:nvPicPr>
          <p:cNvPr id="16" name="Picture 15" descr="Icon&#10;&#10;Description automatically generated">
            <a:extLst>
              <a:ext uri="{FF2B5EF4-FFF2-40B4-BE49-F238E27FC236}">
                <a16:creationId xmlns:a16="http://schemas.microsoft.com/office/drawing/2014/main" id="{2AEB7A98-BA37-A323-957C-AA389F080C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9532" y="3033217"/>
            <a:ext cx="1313996" cy="1266938"/>
          </a:xfrm>
          <a:prstGeom prst="rect">
            <a:avLst/>
          </a:prstGeom>
        </p:spPr>
      </p:pic>
      <p:sp>
        <p:nvSpPr>
          <p:cNvPr id="17" name="TextBox 16">
            <a:extLst>
              <a:ext uri="{FF2B5EF4-FFF2-40B4-BE49-F238E27FC236}">
                <a16:creationId xmlns:a16="http://schemas.microsoft.com/office/drawing/2014/main" id="{351669D2-EDBF-1710-DFDD-7608588B62D0}"/>
              </a:ext>
            </a:extLst>
          </p:cNvPr>
          <p:cNvSpPr txBox="1"/>
          <p:nvPr/>
        </p:nvSpPr>
        <p:spPr>
          <a:xfrm>
            <a:off x="9122272" y="4497545"/>
            <a:ext cx="2808515" cy="1200329"/>
          </a:xfrm>
          <a:prstGeom prst="rect">
            <a:avLst/>
          </a:prstGeom>
          <a:noFill/>
        </p:spPr>
        <p:txBody>
          <a:bodyPr wrap="square" lIns="91440" tIns="45720" rIns="91440" bIns="45720" rtlCol="0" anchor="t">
            <a:spAutoFit/>
          </a:bodyPr>
          <a:lstStyle/>
          <a:p>
            <a:pPr algn="ctr"/>
            <a:r>
              <a:rPr lang="en-US" sz="1800" b="1">
                <a:solidFill>
                  <a:srgbClr val="009DDC"/>
                </a:solidFill>
                <a:effectLst/>
                <a:latin typeface="Arial"/>
                <a:ea typeface="Arial Narrow" panose="020B0606020202030204" pitchFamily="34" charset="0"/>
                <a:cs typeface="Arial Narrow" panose="020B0606020202030204" pitchFamily="34" charset="0"/>
              </a:rPr>
              <a:t>Expanding </a:t>
            </a:r>
            <a:br>
              <a:rPr lang="en-US" sz="1800" b="1">
                <a:solidFill>
                  <a:srgbClr val="009DDC"/>
                </a:solidFill>
                <a:effectLst/>
                <a:latin typeface="Arial" panose="020B0604020202020204" pitchFamily="34" charset="0"/>
                <a:ea typeface="Arial Narrow" panose="020B0606020202030204" pitchFamily="34" charset="0"/>
                <a:cs typeface="Arial Narrow" panose="020B0606020202030204" pitchFamily="34" charset="0"/>
              </a:rPr>
            </a:br>
            <a:r>
              <a:rPr lang="en-US" sz="1800" b="1">
                <a:solidFill>
                  <a:srgbClr val="009DDC"/>
                </a:solidFill>
                <a:effectLst/>
                <a:latin typeface="Arial"/>
                <a:ea typeface="Arial Narrow" panose="020B0606020202030204" pitchFamily="34" charset="0"/>
                <a:cs typeface="Arial Narrow" panose="020B0606020202030204" pitchFamily="34" charset="0"/>
              </a:rPr>
              <a:t>our reach</a:t>
            </a:r>
            <a:r>
              <a:rPr lang="en-US" sz="1800">
                <a:solidFill>
                  <a:srgbClr val="0081C6"/>
                </a:solidFill>
                <a:effectLst/>
                <a:latin typeface="Arial"/>
                <a:ea typeface="Arial Narrow" panose="020B0606020202030204" pitchFamily="34" charset="0"/>
                <a:cs typeface="Arial Narrow" panose="020B0606020202030204" pitchFamily="34" charset="0"/>
              </a:rPr>
              <a:t> </a:t>
            </a:r>
            <a:r>
              <a:rPr lang="en-US" sz="1800">
                <a:effectLst/>
                <a:latin typeface="Arial"/>
                <a:ea typeface="Arial Narrow" panose="020B0606020202030204" pitchFamily="34" charset="0"/>
                <a:cs typeface="Arial Narrow" panose="020B0606020202030204" pitchFamily="34" charset="0"/>
              </a:rPr>
              <a:t>to underserved tribal communities.</a:t>
            </a:r>
            <a:endParaRPr lang="en-US">
              <a:latin typeface="Calibri" panose="020F0502020204030204"/>
              <a:cs typeface="Calibri" panose="020F0502020204030204"/>
            </a:endParaRPr>
          </a:p>
        </p:txBody>
      </p:sp>
    </p:spTree>
    <p:extLst>
      <p:ext uri="{BB962C8B-B14F-4D97-AF65-F5344CB8AC3E}">
        <p14:creationId xmlns:p14="http://schemas.microsoft.com/office/powerpoint/2010/main" val="3563091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BFBD0F-4BD8-40B9-B217-171E56905230}"/>
              </a:ext>
            </a:extLst>
          </p:cNvPr>
          <p:cNvSpPr>
            <a:spLocks noGrp="1"/>
          </p:cNvSpPr>
          <p:nvPr>
            <p:ph type="title"/>
          </p:nvPr>
        </p:nvSpPr>
        <p:spPr>
          <a:xfrm>
            <a:off x="479515" y="711377"/>
            <a:ext cx="6136075" cy="618361"/>
          </a:xfrm>
        </p:spPr>
        <p:txBody>
          <a:bodyPr/>
          <a:lstStyle/>
          <a:p>
            <a:r>
              <a:rPr lang="en-US" sz="3600" dirty="0">
                <a:latin typeface="Franklin Gothic Medium"/>
                <a:cs typeface="Leelawadee UI"/>
              </a:rPr>
              <a:t>BGCA Programs Adapted</a:t>
            </a:r>
            <a:endParaRPr lang="en-US" dirty="0"/>
          </a:p>
        </p:txBody>
      </p:sp>
      <p:sp>
        <p:nvSpPr>
          <p:cNvPr id="7" name="Text Placeholder 6">
            <a:extLst>
              <a:ext uri="{FF2B5EF4-FFF2-40B4-BE49-F238E27FC236}">
                <a16:creationId xmlns:a16="http://schemas.microsoft.com/office/drawing/2014/main" id="{777175A5-9C3F-454F-BA3D-F7DFA50FF875}"/>
              </a:ext>
            </a:extLst>
          </p:cNvPr>
          <p:cNvSpPr>
            <a:spLocks noGrp="1"/>
          </p:cNvSpPr>
          <p:nvPr>
            <p:ph type="body" idx="10"/>
          </p:nvPr>
        </p:nvSpPr>
        <p:spPr>
          <a:xfrm>
            <a:off x="450761" y="198608"/>
            <a:ext cx="11101159" cy="418635"/>
          </a:xfrm>
        </p:spPr>
        <p:txBody>
          <a:bodyPr/>
          <a:lstStyle/>
          <a:p>
            <a:r>
              <a:rPr lang="en-US"/>
              <a:t>Boys &amp; girls Clubs of America: empowering Native Youth</a:t>
            </a:r>
          </a:p>
        </p:txBody>
      </p:sp>
      <p:sp>
        <p:nvSpPr>
          <p:cNvPr id="9" name="Rectangle 8">
            <a:extLst>
              <a:ext uri="{FF2B5EF4-FFF2-40B4-BE49-F238E27FC236}">
                <a16:creationId xmlns:a16="http://schemas.microsoft.com/office/drawing/2014/main" id="{DFFBC682-7CA8-8B2F-C8D5-3D1E3DFAE97D}"/>
              </a:ext>
            </a:extLst>
          </p:cNvPr>
          <p:cNvSpPr/>
          <p:nvPr/>
        </p:nvSpPr>
        <p:spPr>
          <a:xfrm>
            <a:off x="6788426" y="0"/>
            <a:ext cx="5403574" cy="6858000"/>
          </a:xfrm>
          <a:prstGeom prst="rect">
            <a:avLst/>
          </a:prstGeom>
          <a:solidFill>
            <a:srgbClr val="655C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4ED261D2-894A-67EF-8BFD-7AE320D2DFDF}"/>
              </a:ext>
            </a:extLst>
          </p:cNvPr>
          <p:cNvSpPr txBox="1">
            <a:spLocks/>
          </p:cNvSpPr>
          <p:nvPr/>
        </p:nvSpPr>
        <p:spPr>
          <a:xfrm>
            <a:off x="7101792" y="525513"/>
            <a:ext cx="4013388" cy="64711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000" b="1" kern="1200" baseline="0">
                <a:solidFill>
                  <a:schemeClr val="tx1"/>
                </a:solidFill>
                <a:latin typeface="Franklin Gothic Medium" panose="020B0603020102020204" pitchFamily="34" charset="0"/>
                <a:ea typeface="+mj-ea"/>
                <a:cs typeface="Leelawadee UI" panose="020B0502040204020203" pitchFamily="34" charset="-34"/>
              </a:defRPr>
            </a:lvl1pPr>
          </a:lstStyle>
          <a:p>
            <a:r>
              <a:rPr lang="en-US" sz="3200">
                <a:solidFill>
                  <a:schemeClr val="bg1"/>
                </a:solidFill>
                <a:latin typeface="Franklin Gothic Medium"/>
                <a:cs typeface="Leelawadee UI"/>
              </a:rPr>
              <a:t>Proof of Our Impact</a:t>
            </a:r>
          </a:p>
        </p:txBody>
      </p:sp>
      <p:sp>
        <p:nvSpPr>
          <p:cNvPr id="13" name="Rectangle 12">
            <a:extLst>
              <a:ext uri="{FF2B5EF4-FFF2-40B4-BE49-F238E27FC236}">
                <a16:creationId xmlns:a16="http://schemas.microsoft.com/office/drawing/2014/main" id="{DA46DD43-A8EE-64AC-7864-D6E944CE9E8E}"/>
              </a:ext>
            </a:extLst>
          </p:cNvPr>
          <p:cNvSpPr/>
          <p:nvPr/>
        </p:nvSpPr>
        <p:spPr>
          <a:xfrm>
            <a:off x="7101792" y="1263048"/>
            <a:ext cx="4695141" cy="1631216"/>
          </a:xfrm>
          <a:prstGeom prst="rect">
            <a:avLst/>
          </a:prstGeom>
        </p:spPr>
        <p:txBody>
          <a:bodyPr wrap="square" lIns="91440" tIns="45720" rIns="91440" bIns="45720" anchor="t">
            <a:spAutoFit/>
          </a:bodyPr>
          <a:lstStyle/>
          <a:p>
            <a:r>
              <a:rPr lang="en-US" sz="2000" dirty="0">
                <a:solidFill>
                  <a:schemeClr val="bg1"/>
                </a:solidFill>
                <a:latin typeface="Arial"/>
                <a:cs typeface="Arial"/>
              </a:rPr>
              <a:t>For 30 years, Boys &amp; Girls Clubs have provided</a:t>
            </a:r>
            <a:r>
              <a:rPr lang="en-US" sz="2000" dirty="0">
                <a:solidFill>
                  <a:schemeClr val="bg1"/>
                </a:solidFill>
                <a:latin typeface="Arial"/>
                <a:ea typeface="+mn-lt"/>
                <a:cs typeface="Arial"/>
              </a:rPr>
              <a:t> Native kids and teens with </a:t>
            </a:r>
            <a:r>
              <a:rPr lang="en-US" sz="2000" b="1" dirty="0">
                <a:solidFill>
                  <a:schemeClr val="bg1"/>
                </a:solidFill>
                <a:latin typeface="Arial"/>
                <a:ea typeface="+mn-lt"/>
                <a:cs typeface="Arial"/>
              </a:rPr>
              <a:t>safe spaces, caring mentors and</a:t>
            </a:r>
            <a:r>
              <a:rPr lang="en-US" sz="2000" dirty="0">
                <a:solidFill>
                  <a:schemeClr val="bg1"/>
                </a:solidFill>
                <a:latin typeface="Arial"/>
                <a:ea typeface="+mn-lt"/>
                <a:cs typeface="Arial"/>
              </a:rPr>
              <a:t> </a:t>
            </a:r>
            <a:r>
              <a:rPr lang="en-US" sz="2000" b="1" dirty="0">
                <a:solidFill>
                  <a:schemeClr val="bg1"/>
                </a:solidFill>
                <a:latin typeface="Arial"/>
                <a:ea typeface="+mn-lt"/>
                <a:cs typeface="Arial"/>
              </a:rPr>
              <a:t>skill-building programs,</a:t>
            </a:r>
            <a:r>
              <a:rPr lang="en-US" sz="2000" dirty="0">
                <a:solidFill>
                  <a:srgbClr val="000000"/>
                </a:solidFill>
                <a:latin typeface="Calibri"/>
                <a:ea typeface="+mn-lt"/>
                <a:cs typeface="Calibri"/>
              </a:rPr>
              <a:t> </a:t>
            </a:r>
            <a:r>
              <a:rPr lang="en-US" sz="2000" dirty="0">
                <a:solidFill>
                  <a:schemeClr val="bg1"/>
                </a:solidFill>
                <a:latin typeface="Arial"/>
                <a:cs typeface="Arial"/>
              </a:rPr>
              <a:t>resulting in proven positive impact:</a:t>
            </a:r>
            <a:endParaRPr lang="en-US" sz="1400" dirty="0">
              <a:solidFill>
                <a:schemeClr val="bg1"/>
              </a:solidFill>
              <a:latin typeface="Arial" panose="020B0604020202020204" pitchFamily="34" charset="0"/>
              <a:cs typeface="Arial" panose="020B0604020202020204" pitchFamily="34" charset="0"/>
            </a:endParaRPr>
          </a:p>
        </p:txBody>
      </p:sp>
      <p:graphicFrame>
        <p:nvGraphicFramePr>
          <p:cNvPr id="15" name="Table 14">
            <a:extLst>
              <a:ext uri="{FF2B5EF4-FFF2-40B4-BE49-F238E27FC236}">
                <a16:creationId xmlns:a16="http://schemas.microsoft.com/office/drawing/2014/main" id="{422EFF3B-E3D2-7BF4-BA26-3DBA2176A4D9}"/>
              </a:ext>
            </a:extLst>
          </p:cNvPr>
          <p:cNvGraphicFramePr>
            <a:graphicFrameLocks noGrp="1"/>
          </p:cNvGraphicFramePr>
          <p:nvPr/>
        </p:nvGraphicFramePr>
        <p:xfrm>
          <a:off x="7082852" y="3110459"/>
          <a:ext cx="4793110" cy="3187040"/>
        </p:xfrm>
        <a:graphic>
          <a:graphicData uri="http://schemas.openxmlformats.org/drawingml/2006/table">
            <a:tbl>
              <a:tblPr firstRow="1" bandRow="1">
                <a:tableStyleId>{5C22544A-7EE6-4342-B048-85BDC9FD1C3A}</a:tableStyleId>
              </a:tblPr>
              <a:tblGrid>
                <a:gridCol w="1119309">
                  <a:extLst>
                    <a:ext uri="{9D8B030D-6E8A-4147-A177-3AD203B41FA5}">
                      <a16:colId xmlns:a16="http://schemas.microsoft.com/office/drawing/2014/main" val="2066695005"/>
                    </a:ext>
                  </a:extLst>
                </a:gridCol>
                <a:gridCol w="3673801">
                  <a:extLst>
                    <a:ext uri="{9D8B030D-6E8A-4147-A177-3AD203B41FA5}">
                      <a16:colId xmlns:a16="http://schemas.microsoft.com/office/drawing/2014/main" val="1672913235"/>
                    </a:ext>
                  </a:extLst>
                </a:gridCol>
              </a:tblGrid>
              <a:tr h="718160">
                <a:tc>
                  <a:txBody>
                    <a:bodyPr/>
                    <a:lstStyle/>
                    <a:p>
                      <a:r>
                        <a:rPr lang="en-US" sz="3200" b="1">
                          <a:solidFill>
                            <a:srgbClr val="009DDC"/>
                          </a:solidFill>
                          <a:latin typeface="Arial"/>
                          <a:cs typeface="Arial"/>
                        </a:rPr>
                        <a:t>98%</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800" b="0">
                          <a:solidFill>
                            <a:schemeClr val="bg1"/>
                          </a:solidFill>
                          <a:latin typeface="Arial"/>
                          <a:cs typeface="Arial"/>
                        </a:rPr>
                        <a:t>of kids and teens at Native Clubs receive As &amp; Bs in school.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3613590"/>
                  </a:ext>
                </a:extLst>
              </a:tr>
              <a:tr h="586469">
                <a:tc>
                  <a:txBody>
                    <a:bodyPr/>
                    <a:lstStyle/>
                    <a:p>
                      <a:r>
                        <a:rPr lang="en-US" sz="3200" b="1">
                          <a:solidFill>
                            <a:srgbClr val="E2881B"/>
                          </a:solidFill>
                          <a:latin typeface="Arial"/>
                          <a:cs typeface="Arial"/>
                        </a:rPr>
                        <a:t>88%</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800" b="0" i="0" u="none" strike="noStrike" kern="1200" cap="none" spc="0" normalizeH="0" baseline="0" noProof="0">
                          <a:ln>
                            <a:noFill/>
                          </a:ln>
                          <a:solidFill>
                            <a:schemeClr val="bg1"/>
                          </a:solidFill>
                          <a:effectLst/>
                          <a:uLnTx/>
                          <a:uFillTx/>
                          <a:latin typeface="Arial"/>
                          <a:ea typeface="+mn-ea"/>
                          <a:cs typeface="Arial"/>
                        </a:rPr>
                        <a:t>of youth at Native Clubs expect to graduate high school while</a:t>
                      </a:r>
                      <a:r>
                        <a:rPr lang="en-US" sz="1800" b="1" i="0" u="none" strike="noStrike" kern="1200" cap="none" spc="0" normalizeH="0" baseline="0" noProof="0">
                          <a:ln>
                            <a:noFill/>
                          </a:ln>
                          <a:solidFill>
                            <a:schemeClr val="bg1"/>
                          </a:solidFill>
                          <a:effectLst/>
                          <a:uLnTx/>
                          <a:uFillTx/>
                          <a:latin typeface="Arial"/>
                          <a:ea typeface="+mn-ea"/>
                          <a:cs typeface="Arial"/>
                        </a:rPr>
                        <a:t> </a:t>
                      </a:r>
                      <a:r>
                        <a:rPr lang="en-US" sz="1800" b="1" i="0" u="none" strike="noStrike" kern="1200" cap="none" spc="0" normalizeH="0" baseline="0" noProof="0">
                          <a:ln>
                            <a:noFill/>
                          </a:ln>
                          <a:solidFill>
                            <a:srgbClr val="E2881B"/>
                          </a:solidFill>
                          <a:effectLst/>
                          <a:uLnTx/>
                          <a:uFillTx/>
                          <a:latin typeface="Arial"/>
                          <a:ea typeface="+mn-ea"/>
                          <a:cs typeface="Arial"/>
                        </a:rPr>
                        <a:t>85%</a:t>
                      </a:r>
                      <a:r>
                        <a:rPr lang="en-US" sz="1800" b="0" i="0" u="none" strike="noStrike" kern="1200" cap="none" spc="0" normalizeH="0" baseline="0" noProof="0">
                          <a:ln>
                            <a:noFill/>
                          </a:ln>
                          <a:solidFill>
                            <a:schemeClr val="bg1"/>
                          </a:solidFill>
                          <a:effectLst/>
                          <a:uLnTx/>
                          <a:uFillTx/>
                          <a:latin typeface="Arial"/>
                          <a:ea typeface="+mn-ea"/>
                          <a:cs typeface="Arial"/>
                        </a:rPr>
                        <a:t> plan to earn a college degree.</a:t>
                      </a:r>
                      <a:endParaRPr kumimoji="0" lang="en-US" sz="1800" b="0" i="0" u="none" strike="noStrike" kern="1200" cap="none" spc="0" normalizeH="0" baseline="0" noProof="0">
                        <a:ln>
                          <a:noFill/>
                        </a:ln>
                        <a:solidFill>
                          <a:schemeClr val="bg1"/>
                        </a:solidFill>
                        <a:effectLst/>
                        <a:uLnTx/>
                        <a:uFillTx/>
                        <a:latin typeface="Arial"/>
                        <a:ea typeface="+mn-ea"/>
                        <a:cs typeface="Aria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1740058"/>
                  </a:ext>
                </a:extLst>
              </a:tr>
              <a:tr h="586469">
                <a:tc>
                  <a:txBody>
                    <a:bodyPr/>
                    <a:lstStyle/>
                    <a:p>
                      <a:r>
                        <a:rPr lang="en-US" sz="3200" b="1">
                          <a:solidFill>
                            <a:srgbClr val="C49A6C"/>
                          </a:solidFill>
                          <a:latin typeface="Arial"/>
                          <a:cs typeface="Arial"/>
                        </a:rPr>
                        <a:t>92%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800" b="0" i="0" u="none" strike="noStrike" kern="1200" cap="none" spc="0" normalizeH="0" baseline="0" noProof="0">
                          <a:ln>
                            <a:noFill/>
                          </a:ln>
                          <a:solidFill>
                            <a:schemeClr val="bg1"/>
                          </a:solidFill>
                          <a:effectLst/>
                          <a:uLnTx/>
                          <a:uFillTx/>
                          <a:latin typeface="Arial"/>
                          <a:ea typeface="+mn-ea"/>
                          <a:cs typeface="Arial"/>
                        </a:rPr>
                        <a:t>of youth at Native Clubs abstain from alcohol while </a:t>
                      </a:r>
                      <a:r>
                        <a:rPr lang="en-US" sz="1800" b="1" i="0" u="none" strike="noStrike" kern="1200" cap="none" spc="0" normalizeH="0" baseline="0" noProof="0">
                          <a:ln>
                            <a:noFill/>
                          </a:ln>
                          <a:solidFill>
                            <a:srgbClr val="C49A6C"/>
                          </a:solidFill>
                          <a:effectLst/>
                          <a:uLnTx/>
                          <a:uFillTx/>
                          <a:latin typeface="Arial"/>
                          <a:ea typeface="+mn-ea"/>
                          <a:cs typeface="Arial"/>
                        </a:rPr>
                        <a:t>89%</a:t>
                      </a:r>
                      <a:r>
                        <a:rPr lang="en-US" sz="1800" b="0" i="0" u="none" strike="noStrike" kern="1200" cap="none" spc="0" normalizeH="0" baseline="0" noProof="0">
                          <a:ln>
                            <a:noFill/>
                          </a:ln>
                          <a:solidFill>
                            <a:schemeClr val="bg1"/>
                          </a:solidFill>
                          <a:effectLst/>
                          <a:uLnTx/>
                          <a:uFillTx/>
                          <a:latin typeface="Arial"/>
                          <a:ea typeface="+mn-ea"/>
                          <a:cs typeface="Arial"/>
                        </a:rPr>
                        <a:t> abstain from marijuana.</a:t>
                      </a:r>
                      <a:endParaRPr kumimoji="0" lang="en-US" sz="1800" b="0" i="0" u="none" strike="noStrike" kern="1200" cap="none" spc="0" normalizeH="0" baseline="0" noProof="0">
                        <a:ln>
                          <a:noFill/>
                        </a:ln>
                        <a:solidFill>
                          <a:schemeClr val="bg1"/>
                        </a:solidFill>
                        <a:effectLst/>
                        <a:uLnTx/>
                        <a:uFillTx/>
                        <a:latin typeface="Arial"/>
                        <a:ea typeface="+mn-ea"/>
                        <a:cs typeface="Aria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9744601"/>
                  </a:ext>
                </a:extLst>
              </a:tr>
              <a:tr h="586468">
                <a:tc>
                  <a:txBody>
                    <a:bodyPr/>
                    <a:lstStyle/>
                    <a:p>
                      <a:pPr lvl="0">
                        <a:buNone/>
                      </a:pPr>
                      <a:r>
                        <a:rPr lang="en-US" sz="3200" b="1" i="0" u="none" strike="noStrike" noProof="0">
                          <a:solidFill>
                            <a:srgbClr val="DBD7D7"/>
                          </a:solidFill>
                          <a:latin typeface="Arial"/>
                        </a:rPr>
                        <a:t>92%</a:t>
                      </a:r>
                      <a:endParaRPr lang="en-US">
                        <a:solidFill>
                          <a:srgbClr val="DBD7D7"/>
                        </a:solidFill>
                      </a:endParaRPr>
                    </a:p>
                  </a:txBody>
                  <a:tcPr>
                    <a:lnL w="0">
                      <a:noFill/>
                    </a:lnL>
                    <a:lnR w="0">
                      <a:noFill/>
                    </a:lnR>
                    <a:lnT w="0">
                      <a:noFill/>
                    </a:lnT>
                    <a:lnB w="0">
                      <a:noFill/>
                    </a:lnB>
                    <a:lnTlToBr w="12700" cmpd="sng">
                      <a:noFill/>
                      <a:prstDash val="solid"/>
                    </a:lnTlToBr>
                    <a:lnBlToTr w="12700" cmpd="sng">
                      <a:noFill/>
                      <a:prstDash val="solid"/>
                    </a:lnBlToTr>
                    <a:noFill/>
                  </a:tcPr>
                </a:tc>
                <a:tc>
                  <a:txBody>
                    <a:bodyPr/>
                    <a:lstStyle/>
                    <a:p>
                      <a:pPr marL="0" lvl="0" indent="0" algn="l">
                        <a:lnSpc>
                          <a:spcPct val="100000"/>
                        </a:lnSpc>
                        <a:spcBef>
                          <a:spcPts val="0"/>
                        </a:spcBef>
                        <a:spcAft>
                          <a:spcPts val="0"/>
                        </a:spcAft>
                        <a:buNone/>
                      </a:pPr>
                      <a:r>
                        <a:rPr lang="en-US" sz="1800" b="0" i="0" u="none" strike="noStrike" kern="1200" cap="none" spc="0" normalizeH="0" baseline="0" noProof="0" dirty="0">
                          <a:ln>
                            <a:noFill/>
                          </a:ln>
                          <a:solidFill>
                            <a:schemeClr val="bg1"/>
                          </a:solidFill>
                          <a:effectLst/>
                          <a:uLnTx/>
                          <a:uFillTx/>
                          <a:latin typeface="Arial"/>
                          <a:ea typeface="+mn-ea"/>
                          <a:cs typeface="Arial"/>
                        </a:rPr>
                        <a:t>of youth at Native Clubs try to help others in need.</a:t>
                      </a:r>
                      <a:endParaRPr kumimoji="0" lang="en-US" sz="1800" b="0" i="0" u="none" strike="noStrike" kern="1200" cap="none" spc="0" normalizeH="0" baseline="0" noProof="0" dirty="0">
                        <a:ln>
                          <a:noFill/>
                        </a:ln>
                        <a:solidFill>
                          <a:schemeClr val="bg1"/>
                        </a:solidFill>
                        <a:effectLst/>
                        <a:uLnTx/>
                        <a:uFillTx/>
                        <a:latin typeface="Arial"/>
                        <a:ea typeface="+mn-ea"/>
                        <a:cs typeface="Arial"/>
                      </a:endParaRPr>
                    </a:p>
                  </a:txBody>
                  <a:tcPr>
                    <a:lnL w="0">
                      <a:noFill/>
                    </a:lnL>
                    <a:lnR w="0">
                      <a:noFill/>
                    </a:lnR>
                    <a:lnT w="0">
                      <a:noFill/>
                    </a:lnT>
                    <a:lnB w="0">
                      <a:noFill/>
                    </a:lnB>
                    <a:lnTlToBr w="12700" cmpd="sng">
                      <a:noFill/>
                      <a:prstDash val="solid"/>
                    </a:lnTlToBr>
                    <a:lnBlToTr w="12700" cmpd="sng">
                      <a:noFill/>
                      <a:prstDash val="solid"/>
                    </a:lnBlToTr>
                    <a:noFill/>
                  </a:tcPr>
                </a:tc>
                <a:extLst>
                  <a:ext uri="{0D108BD9-81ED-4DB2-BD59-A6C34878D82A}">
                    <a16:rowId xmlns:a16="http://schemas.microsoft.com/office/drawing/2014/main" val="3416347806"/>
                  </a:ext>
                </a:extLst>
              </a:tr>
            </a:tbl>
          </a:graphicData>
        </a:graphic>
      </p:graphicFrame>
      <p:graphicFrame>
        <p:nvGraphicFramePr>
          <p:cNvPr id="16" name="Content Placeholder 5">
            <a:extLst>
              <a:ext uri="{FF2B5EF4-FFF2-40B4-BE49-F238E27FC236}">
                <a16:creationId xmlns:a16="http://schemas.microsoft.com/office/drawing/2014/main" id="{FBA140F4-6D54-EDF2-1265-CB5995887710}"/>
              </a:ext>
            </a:extLst>
          </p:cNvPr>
          <p:cNvGraphicFramePr>
            <a:graphicFrameLocks noGrp="1"/>
          </p:cNvGraphicFramePr>
          <p:nvPr>
            <p:ph sz="half" idx="1"/>
            <p:extLst>
              <p:ext uri="{D42A27DB-BD31-4B8C-83A1-F6EECF244321}">
                <p14:modId xmlns:p14="http://schemas.microsoft.com/office/powerpoint/2010/main" val="3870848671"/>
              </p:ext>
            </p:extLst>
          </p:nvPr>
        </p:nvGraphicFramePr>
        <p:xfrm>
          <a:off x="630487" y="1763134"/>
          <a:ext cx="5834129" cy="4181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0506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E3FA75-28DB-4771-80EF-B5FD262BDFFB}"/>
              </a:ext>
            </a:extLst>
          </p:cNvPr>
          <p:cNvSpPr>
            <a:spLocks noGrp="1"/>
          </p:cNvSpPr>
          <p:nvPr>
            <p:ph type="title"/>
          </p:nvPr>
        </p:nvSpPr>
        <p:spPr/>
        <p:txBody>
          <a:bodyPr/>
          <a:lstStyle/>
          <a:p>
            <a:r>
              <a:rPr lang="en-US">
                <a:latin typeface="Franklin Gothic Medium"/>
                <a:cs typeface="Leelawadee UI"/>
              </a:rPr>
              <a:t>The State of Native Youth in America</a:t>
            </a:r>
            <a:endParaRPr lang="en-US" b="0">
              <a:latin typeface="Franklin Gothic Medium"/>
              <a:cs typeface="Leelawadee UI"/>
            </a:endParaRPr>
          </a:p>
        </p:txBody>
      </p:sp>
      <p:sp>
        <p:nvSpPr>
          <p:cNvPr id="10" name="Text Placeholder 9">
            <a:extLst>
              <a:ext uri="{FF2B5EF4-FFF2-40B4-BE49-F238E27FC236}">
                <a16:creationId xmlns:a16="http://schemas.microsoft.com/office/drawing/2014/main" id="{CA4ACB02-2429-49C4-9E08-300332ACB04D}"/>
              </a:ext>
            </a:extLst>
          </p:cNvPr>
          <p:cNvSpPr>
            <a:spLocks noGrp="1"/>
          </p:cNvSpPr>
          <p:nvPr>
            <p:ph type="body" idx="10"/>
          </p:nvPr>
        </p:nvSpPr>
        <p:spPr/>
        <p:txBody>
          <a:bodyPr vert="horz" lIns="91440" tIns="45720" rIns="91440" bIns="45720" rtlCol="0" anchor="t">
            <a:normAutofit/>
          </a:bodyPr>
          <a:lstStyle/>
          <a:p>
            <a:r>
              <a:rPr lang="en-US">
                <a:latin typeface="Arial"/>
                <a:cs typeface="Arial"/>
              </a:rPr>
              <a:t>BOYS &amp; GIRLS CLUBS OF AMERICA: EMPOWERING NATIVE YOUTH</a:t>
            </a:r>
            <a:endParaRPr lang="en-US" b="0">
              <a:latin typeface="Arial"/>
              <a:cs typeface="Arial"/>
            </a:endParaRPr>
          </a:p>
          <a:p>
            <a:endParaRPr lang="en-US"/>
          </a:p>
        </p:txBody>
      </p:sp>
      <p:sp>
        <p:nvSpPr>
          <p:cNvPr id="68" name="Content Placeholder 2">
            <a:extLst>
              <a:ext uri="{FF2B5EF4-FFF2-40B4-BE49-F238E27FC236}">
                <a16:creationId xmlns:a16="http://schemas.microsoft.com/office/drawing/2014/main" id="{3C2FA6AB-2F89-481A-A68C-D71C055D8768}"/>
              </a:ext>
            </a:extLst>
          </p:cNvPr>
          <p:cNvSpPr txBox="1">
            <a:spLocks/>
          </p:cNvSpPr>
          <p:nvPr/>
        </p:nvSpPr>
        <p:spPr>
          <a:xfrm>
            <a:off x="8891131" y="1968302"/>
            <a:ext cx="2660789" cy="884961"/>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a:buChar char="•"/>
              <a:defRPr sz="2400" kern="1200">
                <a:solidFill>
                  <a:schemeClr val="tx1">
                    <a:lumMod val="50000"/>
                    <a:lumOff val="50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accent1"/>
              </a:buClr>
              <a:buFont typeface=".AppleSystemUIFont" charset="-120"/>
              <a:buChar char="-"/>
              <a:defRPr sz="2000" kern="1200">
                <a:solidFill>
                  <a:schemeClr val="tx1">
                    <a:lumMod val="50000"/>
                    <a:lumOff val="50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accent1"/>
              </a:buClr>
              <a:buFont typeface=".AppleSystemUIFont" charset="-120"/>
              <a:buChar char="-"/>
              <a:defRPr sz="1800" kern="1200">
                <a:solidFill>
                  <a:schemeClr val="tx1">
                    <a:lumMod val="50000"/>
                    <a:lumOff val="50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1219170">
              <a:buNone/>
            </a:pPr>
            <a:r>
              <a:rPr lang="en-US" sz="1800">
                <a:solidFill>
                  <a:schemeClr val="tx1">
                    <a:lumMod val="95000"/>
                    <a:lumOff val="5000"/>
                  </a:schemeClr>
                </a:solidFill>
                <a:latin typeface="Franklin Gothic Demi" panose="020B0703020102020204" pitchFamily="34" charset="0"/>
                <a:cs typeface="Arial"/>
              </a:rPr>
              <a:t>Native youth have a </a:t>
            </a:r>
            <a:br>
              <a:rPr lang="en-US" sz="1800">
                <a:latin typeface="Franklin Gothic Demi" panose="020B0703020102020204" pitchFamily="34" charset="0"/>
                <a:cs typeface="Arial"/>
              </a:rPr>
            </a:br>
            <a:r>
              <a:rPr lang="en-US" sz="1800">
                <a:solidFill>
                  <a:srgbClr val="E2881B"/>
                </a:solidFill>
                <a:latin typeface="Franklin Gothic Demi" panose="020B0703020102020204" pitchFamily="34" charset="0"/>
                <a:cs typeface="Arial"/>
              </a:rPr>
              <a:t>higher mortality rate </a:t>
            </a:r>
            <a:br>
              <a:rPr lang="en-US" sz="1800">
                <a:latin typeface="Franklin Gothic Demi" panose="020B0703020102020204" pitchFamily="34" charset="0"/>
                <a:cs typeface="Arial"/>
              </a:rPr>
            </a:br>
            <a:r>
              <a:rPr lang="en-US" sz="1800">
                <a:solidFill>
                  <a:schemeClr val="tx1">
                    <a:lumMod val="95000"/>
                    <a:lumOff val="5000"/>
                  </a:schemeClr>
                </a:solidFill>
                <a:latin typeface="Franklin Gothic Demi" panose="020B0703020102020204" pitchFamily="34" charset="0"/>
                <a:cs typeface="Arial"/>
              </a:rPr>
              <a:t>than any other race:</a:t>
            </a:r>
            <a:endParaRPr lang="en-US" sz="1800">
              <a:solidFill>
                <a:schemeClr val="tx1">
                  <a:lumMod val="95000"/>
                  <a:lumOff val="5000"/>
                </a:schemeClr>
              </a:solidFill>
              <a:latin typeface="Franklin Gothic Demi" panose="020B0703020102020204" pitchFamily="34" charset="0"/>
            </a:endParaRPr>
          </a:p>
        </p:txBody>
      </p:sp>
      <p:sp>
        <p:nvSpPr>
          <p:cNvPr id="43" name="Content Placeholder 2">
            <a:extLst>
              <a:ext uri="{FF2B5EF4-FFF2-40B4-BE49-F238E27FC236}">
                <a16:creationId xmlns:a16="http://schemas.microsoft.com/office/drawing/2014/main" id="{EADA085D-70CE-4C0A-809E-418221768830}"/>
              </a:ext>
            </a:extLst>
          </p:cNvPr>
          <p:cNvSpPr txBox="1">
            <a:spLocks/>
          </p:cNvSpPr>
          <p:nvPr/>
        </p:nvSpPr>
        <p:spPr>
          <a:xfrm>
            <a:off x="9818694" y="3123849"/>
            <a:ext cx="2190058" cy="999622"/>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a:buChar char="•"/>
              <a:defRPr sz="2400" kern="1200">
                <a:solidFill>
                  <a:schemeClr val="tx1">
                    <a:lumMod val="50000"/>
                    <a:lumOff val="50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accent1"/>
              </a:buClr>
              <a:buFont typeface=".AppleSystemUIFont" charset="-120"/>
              <a:buChar char="-"/>
              <a:defRPr sz="2000" kern="1200">
                <a:solidFill>
                  <a:schemeClr val="tx1">
                    <a:lumMod val="50000"/>
                    <a:lumOff val="50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accent1"/>
              </a:buClr>
              <a:buFont typeface=".AppleSystemUIFont" charset="-120"/>
              <a:buChar char="-"/>
              <a:defRPr sz="1800" kern="1200">
                <a:solidFill>
                  <a:schemeClr val="tx1">
                    <a:lumMod val="50000"/>
                    <a:lumOff val="50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a:solidFill>
                  <a:schemeClr val="tx1">
                    <a:lumMod val="95000"/>
                    <a:lumOff val="5000"/>
                  </a:schemeClr>
                </a:solidFill>
                <a:latin typeface="Franklin Gothic Medium"/>
                <a:cs typeface="Arial"/>
              </a:rPr>
              <a:t>Native youth are </a:t>
            </a:r>
            <a:r>
              <a:rPr lang="en-US" sz="1600" b="1">
                <a:solidFill>
                  <a:srgbClr val="E2881B"/>
                </a:solidFill>
                <a:latin typeface="Franklin Gothic Medium"/>
                <a:cs typeface="Arial"/>
              </a:rPr>
              <a:t>twice as likely to die before age 24</a:t>
            </a:r>
            <a:r>
              <a:rPr lang="en-US" sz="1600" b="1">
                <a:solidFill>
                  <a:schemeClr val="tx1">
                    <a:lumMod val="95000"/>
                    <a:lumOff val="5000"/>
                  </a:schemeClr>
                </a:solidFill>
                <a:latin typeface="Franklin Gothic Medium"/>
                <a:cs typeface="Arial"/>
              </a:rPr>
              <a:t> </a:t>
            </a:r>
            <a:r>
              <a:rPr lang="en-US" sz="1600">
                <a:solidFill>
                  <a:schemeClr val="tx1">
                    <a:lumMod val="95000"/>
                    <a:lumOff val="5000"/>
                  </a:schemeClr>
                </a:solidFill>
                <a:latin typeface="Franklin Gothic Medium"/>
                <a:cs typeface="Arial"/>
              </a:rPr>
              <a:t>than members of any other race.</a:t>
            </a:r>
          </a:p>
        </p:txBody>
      </p:sp>
      <p:sp>
        <p:nvSpPr>
          <p:cNvPr id="44" name="Content Placeholder 2">
            <a:extLst>
              <a:ext uri="{FF2B5EF4-FFF2-40B4-BE49-F238E27FC236}">
                <a16:creationId xmlns:a16="http://schemas.microsoft.com/office/drawing/2014/main" id="{E1388B0F-7C26-448A-98E0-FEBA23391474}"/>
              </a:ext>
            </a:extLst>
          </p:cNvPr>
          <p:cNvSpPr txBox="1">
            <a:spLocks/>
          </p:cNvSpPr>
          <p:nvPr/>
        </p:nvSpPr>
        <p:spPr>
          <a:xfrm>
            <a:off x="9818694" y="4663860"/>
            <a:ext cx="2118621" cy="1067862"/>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a:buChar char="•"/>
              <a:defRPr sz="2400" kern="1200">
                <a:solidFill>
                  <a:schemeClr val="tx1">
                    <a:lumMod val="50000"/>
                    <a:lumOff val="50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accent1"/>
              </a:buClr>
              <a:buFont typeface=".AppleSystemUIFont" charset="-120"/>
              <a:buChar char="-"/>
              <a:defRPr sz="2000" kern="1200">
                <a:solidFill>
                  <a:schemeClr val="tx1">
                    <a:lumMod val="50000"/>
                    <a:lumOff val="50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accent1"/>
              </a:buClr>
              <a:buFont typeface=".AppleSystemUIFont" charset="-120"/>
              <a:buChar char="-"/>
              <a:defRPr sz="1800" kern="1200">
                <a:solidFill>
                  <a:schemeClr val="tx1">
                    <a:lumMod val="50000"/>
                    <a:lumOff val="50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a:solidFill>
                  <a:schemeClr val="tx1"/>
                </a:solidFill>
                <a:latin typeface="Franklin Gothic Medium"/>
                <a:cs typeface="Arial"/>
              </a:rPr>
              <a:t>Native youth have the </a:t>
            </a:r>
            <a:r>
              <a:rPr lang="en-US" sz="1600" b="1">
                <a:solidFill>
                  <a:srgbClr val="E2881B"/>
                </a:solidFill>
                <a:latin typeface="Franklin Gothic Medium"/>
                <a:cs typeface="Arial"/>
              </a:rPr>
              <a:t>highest suicide rate of all races </a:t>
            </a:r>
            <a:r>
              <a:rPr lang="en-US" sz="1600">
                <a:solidFill>
                  <a:schemeClr val="tx1"/>
                </a:solidFill>
                <a:latin typeface="Franklin Gothic Medium"/>
                <a:cs typeface="Arial"/>
              </a:rPr>
              <a:t>for youth ages 15-24.</a:t>
            </a:r>
          </a:p>
        </p:txBody>
      </p:sp>
      <p:pic>
        <p:nvPicPr>
          <p:cNvPr id="5" name="Graphic 5" descr="Heart with pulse with solid fill">
            <a:extLst>
              <a:ext uri="{FF2B5EF4-FFF2-40B4-BE49-F238E27FC236}">
                <a16:creationId xmlns:a16="http://schemas.microsoft.com/office/drawing/2014/main" id="{7CA19AAB-D6F6-11ED-71FD-7970C0172E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2955" y="4495804"/>
            <a:ext cx="1319211" cy="1319211"/>
          </a:xfrm>
          <a:prstGeom prst="rect">
            <a:avLst/>
          </a:prstGeom>
        </p:spPr>
      </p:pic>
      <p:grpSp>
        <p:nvGrpSpPr>
          <p:cNvPr id="29" name="Group 28">
            <a:extLst>
              <a:ext uri="{FF2B5EF4-FFF2-40B4-BE49-F238E27FC236}">
                <a16:creationId xmlns:a16="http://schemas.microsoft.com/office/drawing/2014/main" id="{7B6101F0-9C73-D6A4-5802-EB6D40573440}"/>
              </a:ext>
            </a:extLst>
          </p:cNvPr>
          <p:cNvGrpSpPr/>
          <p:nvPr/>
        </p:nvGrpSpPr>
        <p:grpSpPr>
          <a:xfrm>
            <a:off x="8508204" y="3090863"/>
            <a:ext cx="1083469" cy="1083469"/>
            <a:chOff x="8603455" y="3007518"/>
            <a:chExt cx="1083469" cy="1083469"/>
          </a:xfrm>
        </p:grpSpPr>
        <p:sp>
          <p:nvSpPr>
            <p:cNvPr id="8" name="Oval 7">
              <a:extLst>
                <a:ext uri="{FF2B5EF4-FFF2-40B4-BE49-F238E27FC236}">
                  <a16:creationId xmlns:a16="http://schemas.microsoft.com/office/drawing/2014/main" id="{90FA76E9-7D44-409E-2A8B-7ED8A9954CB3}"/>
                </a:ext>
              </a:extLst>
            </p:cNvPr>
            <p:cNvSpPr/>
            <p:nvPr/>
          </p:nvSpPr>
          <p:spPr>
            <a:xfrm>
              <a:off x="8603455" y="3007518"/>
              <a:ext cx="1083469" cy="1083469"/>
            </a:xfrm>
            <a:prstGeom prst="ellipse">
              <a:avLst/>
            </a:prstGeom>
            <a:solidFill>
              <a:srgbClr val="E28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EAF802C-F834-47BF-930F-6216B9DC2F89}"/>
                </a:ext>
              </a:extLst>
            </p:cNvPr>
            <p:cNvSpPr txBox="1"/>
            <p:nvPr/>
          </p:nvSpPr>
          <p:spPr>
            <a:xfrm>
              <a:off x="8677275" y="3069431"/>
              <a:ext cx="99298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a:solidFill>
                    <a:schemeClr val="bg1"/>
                  </a:solidFill>
                  <a:latin typeface="Franklin Gothic Demi"/>
                </a:rPr>
                <a:t>2x</a:t>
              </a:r>
            </a:p>
          </p:txBody>
        </p:sp>
      </p:grpSp>
      <p:grpSp>
        <p:nvGrpSpPr>
          <p:cNvPr id="28" name="Group 27">
            <a:extLst>
              <a:ext uri="{FF2B5EF4-FFF2-40B4-BE49-F238E27FC236}">
                <a16:creationId xmlns:a16="http://schemas.microsoft.com/office/drawing/2014/main" id="{E7EAFB02-58E5-6BDF-BD46-7F60CB879F9F}"/>
              </a:ext>
            </a:extLst>
          </p:cNvPr>
          <p:cNvGrpSpPr/>
          <p:nvPr/>
        </p:nvGrpSpPr>
        <p:grpSpPr>
          <a:xfrm>
            <a:off x="119700" y="3128092"/>
            <a:ext cx="3832282" cy="2686920"/>
            <a:chOff x="4001137" y="3211436"/>
            <a:chExt cx="3832282" cy="2686920"/>
          </a:xfrm>
        </p:grpSpPr>
        <p:sp>
          <p:nvSpPr>
            <p:cNvPr id="34" name="Content Placeholder 2"/>
            <p:cNvSpPr txBox="1">
              <a:spLocks/>
            </p:cNvSpPr>
            <p:nvPr/>
          </p:nvSpPr>
          <p:spPr>
            <a:xfrm>
              <a:off x="5787325" y="4694828"/>
              <a:ext cx="2046094" cy="1050613"/>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a:buChar char="•"/>
                <a:defRPr sz="2400" kern="1200">
                  <a:solidFill>
                    <a:schemeClr val="tx1">
                      <a:lumMod val="50000"/>
                      <a:lumOff val="50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accent1"/>
                </a:buClr>
                <a:buFont typeface=".AppleSystemUIFont" charset="-120"/>
                <a:buChar char="-"/>
                <a:defRPr sz="2000" kern="1200">
                  <a:solidFill>
                    <a:schemeClr val="tx1">
                      <a:lumMod val="50000"/>
                      <a:lumOff val="50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accent1"/>
                </a:buClr>
                <a:buFont typeface=".AppleSystemUIFont" charset="-120"/>
                <a:buChar char="-"/>
                <a:defRPr sz="1800" kern="1200">
                  <a:solidFill>
                    <a:schemeClr val="tx1">
                      <a:lumMod val="50000"/>
                      <a:lumOff val="50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1600" b="1">
                  <a:solidFill>
                    <a:srgbClr val="009DDC"/>
                  </a:solidFill>
                  <a:latin typeface="Franklin Gothic Medium"/>
                  <a:cs typeface="Arial"/>
                  <a:sym typeface="Arial"/>
                </a:rPr>
                <a:t>Only</a:t>
              </a:r>
              <a:r>
                <a:rPr lang="en-US" sz="1600" b="1">
                  <a:solidFill>
                    <a:srgbClr val="009DDC"/>
                  </a:solidFill>
                  <a:latin typeface="Franklin Gothic Medium"/>
                  <a:cs typeface="Arial"/>
                </a:rPr>
                <a:t> 68</a:t>
              </a:r>
              <a:r>
                <a:rPr lang="en-US" sz="1600" b="1">
                  <a:solidFill>
                    <a:srgbClr val="009DDC"/>
                  </a:solidFill>
                  <a:latin typeface="Franklin Gothic Medium"/>
                  <a:cs typeface="Arial"/>
                  <a:sym typeface="Arial"/>
                </a:rPr>
                <a:t>% of </a:t>
              </a:r>
              <a:r>
                <a:rPr lang="en-US" sz="1600" b="1">
                  <a:solidFill>
                    <a:srgbClr val="009DDC"/>
                  </a:solidFill>
                  <a:latin typeface="Franklin Gothic Medium"/>
                  <a:cs typeface="Arial"/>
                </a:rPr>
                <a:t>Native youth </a:t>
              </a:r>
              <a:r>
                <a:rPr lang="en-US" sz="1600">
                  <a:solidFill>
                    <a:schemeClr val="tx1"/>
                  </a:solidFill>
                  <a:latin typeface="Franklin Gothic Medium"/>
                  <a:cs typeface="Arial"/>
                </a:rPr>
                <a:t>are scheduled to graduate high school on time.</a:t>
              </a:r>
            </a:p>
          </p:txBody>
        </p:sp>
        <p:sp>
          <p:nvSpPr>
            <p:cNvPr id="21" name="Content Placeholder 2">
              <a:extLst>
                <a:ext uri="{FF2B5EF4-FFF2-40B4-BE49-F238E27FC236}">
                  <a16:creationId xmlns:a16="http://schemas.microsoft.com/office/drawing/2014/main" id="{78898B32-0315-4F55-83B5-0CF405697E14}"/>
                </a:ext>
              </a:extLst>
            </p:cNvPr>
            <p:cNvSpPr txBox="1">
              <a:spLocks/>
            </p:cNvSpPr>
            <p:nvPr/>
          </p:nvSpPr>
          <p:spPr>
            <a:xfrm>
              <a:off x="5767914" y="3325135"/>
              <a:ext cx="1775211" cy="848875"/>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a:buChar char="•"/>
                <a:defRPr sz="2400" kern="1200">
                  <a:solidFill>
                    <a:schemeClr val="tx1">
                      <a:lumMod val="50000"/>
                      <a:lumOff val="50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accent1"/>
                </a:buClr>
                <a:buFont typeface=".AppleSystemUIFont" charset="-120"/>
                <a:buChar char="-"/>
                <a:defRPr sz="2000" kern="1200">
                  <a:solidFill>
                    <a:schemeClr val="tx1">
                      <a:lumMod val="50000"/>
                      <a:lumOff val="50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accent1"/>
                </a:buClr>
                <a:buFont typeface=".AppleSystemUIFont" charset="-120"/>
                <a:buChar char="-"/>
                <a:defRPr sz="1800" kern="1200">
                  <a:solidFill>
                    <a:schemeClr val="tx1">
                      <a:lumMod val="50000"/>
                      <a:lumOff val="50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219170">
                <a:buNone/>
              </a:pPr>
              <a:r>
                <a:rPr lang="en-US" sz="1600" b="1">
                  <a:solidFill>
                    <a:srgbClr val="009DDC"/>
                  </a:solidFill>
                  <a:latin typeface="Franklin Gothic Medium"/>
                  <a:cs typeface="Arial"/>
                </a:rPr>
                <a:t>More than 1 in 3</a:t>
              </a:r>
              <a:r>
                <a:rPr lang="en-US" sz="1600" b="1">
                  <a:solidFill>
                    <a:srgbClr val="B58249"/>
                  </a:solidFill>
                  <a:latin typeface="Franklin Gothic Medium"/>
                  <a:cs typeface="Arial"/>
                </a:rPr>
                <a:t> </a:t>
              </a:r>
              <a:br>
                <a:rPr lang="en-US" sz="1600">
                  <a:latin typeface="Franklin Gothic Medium"/>
                  <a:cs typeface="Arial"/>
                </a:rPr>
              </a:br>
              <a:r>
                <a:rPr lang="en-US" sz="1600">
                  <a:solidFill>
                    <a:schemeClr val="tx1"/>
                  </a:solidFill>
                  <a:latin typeface="Franklin Gothic Medium"/>
                  <a:cs typeface="Arial"/>
                </a:rPr>
                <a:t>Native youth live in poverty.</a:t>
              </a:r>
              <a:endParaRPr lang="en-US" sz="1600">
                <a:solidFill>
                  <a:schemeClr val="tx1"/>
                </a:solidFill>
              </a:endParaRPr>
            </a:p>
          </p:txBody>
        </p:sp>
        <p:grpSp>
          <p:nvGrpSpPr>
            <p:cNvPr id="14" name="Group 13">
              <a:extLst>
                <a:ext uri="{FF2B5EF4-FFF2-40B4-BE49-F238E27FC236}">
                  <a16:creationId xmlns:a16="http://schemas.microsoft.com/office/drawing/2014/main" id="{E4C5073B-A885-46E2-80F5-2D1622DC0DB4}"/>
                </a:ext>
              </a:extLst>
            </p:cNvPr>
            <p:cNvGrpSpPr/>
            <p:nvPr/>
          </p:nvGrpSpPr>
          <p:grpSpPr>
            <a:xfrm>
              <a:off x="4001137" y="3211436"/>
              <a:ext cx="1787850" cy="903655"/>
              <a:chOff x="5638800" y="2041422"/>
              <a:chExt cx="1833260" cy="926609"/>
            </a:xfrm>
          </p:grpSpPr>
          <p:pic>
            <p:nvPicPr>
              <p:cNvPr id="12" name="Graphic 11" descr="Man with solid fill">
                <a:extLst>
                  <a:ext uri="{FF2B5EF4-FFF2-40B4-BE49-F238E27FC236}">
                    <a16:creationId xmlns:a16="http://schemas.microsoft.com/office/drawing/2014/main" id="{378B0071-AB89-421B-9F49-6E380DDAB4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0" y="2053631"/>
                <a:ext cx="914400" cy="914400"/>
              </a:xfrm>
              <a:prstGeom prst="rect">
                <a:avLst/>
              </a:prstGeom>
            </p:spPr>
          </p:pic>
          <p:pic>
            <p:nvPicPr>
              <p:cNvPr id="50" name="Graphic 49" descr="Man with solid fill">
                <a:extLst>
                  <a:ext uri="{FF2B5EF4-FFF2-40B4-BE49-F238E27FC236}">
                    <a16:creationId xmlns:a16="http://schemas.microsoft.com/office/drawing/2014/main" id="{AB97303B-A17A-44DC-BD9C-F9D6596CE3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04891" y="2045771"/>
                <a:ext cx="914400" cy="914400"/>
              </a:xfrm>
              <a:prstGeom prst="rect">
                <a:avLst/>
              </a:prstGeom>
            </p:spPr>
          </p:pic>
          <p:pic>
            <p:nvPicPr>
              <p:cNvPr id="51" name="Graphic 50" descr="Man with solid fill">
                <a:extLst>
                  <a:ext uri="{FF2B5EF4-FFF2-40B4-BE49-F238E27FC236}">
                    <a16:creationId xmlns:a16="http://schemas.microsoft.com/office/drawing/2014/main" id="{18E2E163-F619-4637-9892-7D162CC209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57660" y="2041422"/>
                <a:ext cx="914400" cy="926608"/>
              </a:xfrm>
              <a:prstGeom prst="rect">
                <a:avLst/>
              </a:prstGeom>
            </p:spPr>
          </p:pic>
        </p:grpSp>
        <p:pic>
          <p:nvPicPr>
            <p:cNvPr id="15" name="Graphic 15" descr="Graduation cap with solid fill">
              <a:extLst>
                <a:ext uri="{FF2B5EF4-FFF2-40B4-BE49-F238E27FC236}">
                  <a16:creationId xmlns:a16="http://schemas.microsoft.com/office/drawing/2014/main" id="{E7B7867F-CAD4-B324-467D-35D9C7FFD5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1487" y="4555332"/>
              <a:ext cx="1343025" cy="1343024"/>
            </a:xfrm>
            <a:prstGeom prst="rect">
              <a:avLst/>
            </a:prstGeom>
          </p:spPr>
        </p:pic>
      </p:grpSp>
      <p:sp>
        <p:nvSpPr>
          <p:cNvPr id="71" name="Content Placeholder 2">
            <a:extLst>
              <a:ext uri="{FF2B5EF4-FFF2-40B4-BE49-F238E27FC236}">
                <a16:creationId xmlns:a16="http://schemas.microsoft.com/office/drawing/2014/main" id="{F18709C8-256C-97A0-AE3A-0B309643D4FD}"/>
              </a:ext>
            </a:extLst>
          </p:cNvPr>
          <p:cNvSpPr txBox="1">
            <a:spLocks/>
          </p:cNvSpPr>
          <p:nvPr/>
        </p:nvSpPr>
        <p:spPr>
          <a:xfrm>
            <a:off x="711796" y="1974359"/>
            <a:ext cx="2660784" cy="884962"/>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a:buChar char="•"/>
              <a:defRPr sz="2400" kern="1200">
                <a:solidFill>
                  <a:schemeClr val="tx1">
                    <a:lumMod val="50000"/>
                    <a:lumOff val="50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accent1"/>
              </a:buClr>
              <a:buFont typeface=".AppleSystemUIFont" charset="-120"/>
              <a:buChar char="-"/>
              <a:defRPr sz="2000" kern="1200">
                <a:solidFill>
                  <a:schemeClr val="tx1">
                    <a:lumMod val="50000"/>
                    <a:lumOff val="50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accent1"/>
              </a:buClr>
              <a:buFont typeface=".AppleSystemUIFont" charset="-120"/>
              <a:buChar char="-"/>
              <a:defRPr sz="1800" kern="1200">
                <a:solidFill>
                  <a:schemeClr val="tx1">
                    <a:lumMod val="50000"/>
                    <a:lumOff val="50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1219170">
              <a:buNone/>
            </a:pPr>
            <a:r>
              <a:rPr lang="en-US" sz="1800">
                <a:solidFill>
                  <a:schemeClr val="tx1">
                    <a:lumMod val="95000"/>
                    <a:lumOff val="5000"/>
                  </a:schemeClr>
                </a:solidFill>
                <a:latin typeface="Franklin Gothic Demi"/>
                <a:cs typeface="Arial"/>
              </a:rPr>
              <a:t>Native youth face </a:t>
            </a:r>
            <a:r>
              <a:rPr lang="en-US" sz="1800">
                <a:solidFill>
                  <a:srgbClr val="009DDC"/>
                </a:solidFill>
                <a:latin typeface="Franklin Gothic Demi"/>
                <a:cs typeface="Arial"/>
              </a:rPr>
              <a:t>more </a:t>
            </a:r>
            <a:br>
              <a:rPr lang="en-US" sz="1800">
                <a:latin typeface="Franklin Gothic Demi" panose="020B0703020102020204" pitchFamily="34" charset="0"/>
                <a:cs typeface="Arial"/>
              </a:rPr>
            </a:br>
            <a:r>
              <a:rPr lang="en-US" sz="1800">
                <a:solidFill>
                  <a:schemeClr val="tx1"/>
                </a:solidFill>
                <a:latin typeface="Franklin Gothic Demi"/>
                <a:cs typeface="Arial"/>
              </a:rPr>
              <a:t>barriers to </a:t>
            </a:r>
            <a:r>
              <a:rPr lang="en-US" sz="1800">
                <a:solidFill>
                  <a:srgbClr val="009DDC"/>
                </a:solidFill>
                <a:latin typeface="Franklin Gothic Demi"/>
                <a:cs typeface="Arial"/>
              </a:rPr>
              <a:t>life and academic success:</a:t>
            </a:r>
            <a:endParaRPr lang="en-US" sz="1800">
              <a:solidFill>
                <a:srgbClr val="009DDC"/>
              </a:solidFill>
              <a:latin typeface="Franklin Gothic Demi"/>
            </a:endParaRPr>
          </a:p>
        </p:txBody>
      </p:sp>
      <p:sp>
        <p:nvSpPr>
          <p:cNvPr id="61" name="Content Placeholder 2">
            <a:extLst>
              <a:ext uri="{FF2B5EF4-FFF2-40B4-BE49-F238E27FC236}">
                <a16:creationId xmlns:a16="http://schemas.microsoft.com/office/drawing/2014/main" id="{13327C54-1241-2B81-C5DC-C3A2EA20C413}"/>
              </a:ext>
            </a:extLst>
          </p:cNvPr>
          <p:cNvSpPr txBox="1">
            <a:spLocks/>
          </p:cNvSpPr>
          <p:nvPr/>
        </p:nvSpPr>
        <p:spPr>
          <a:xfrm>
            <a:off x="4847180" y="1968302"/>
            <a:ext cx="2660792" cy="856748"/>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a:buChar char="•"/>
              <a:defRPr sz="2400" kern="1200">
                <a:solidFill>
                  <a:schemeClr val="tx1">
                    <a:lumMod val="50000"/>
                    <a:lumOff val="50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accent1"/>
              </a:buClr>
              <a:buFont typeface=".AppleSystemUIFont" charset="-120"/>
              <a:buChar char="-"/>
              <a:defRPr sz="2000" kern="1200">
                <a:solidFill>
                  <a:schemeClr val="tx1">
                    <a:lumMod val="50000"/>
                    <a:lumOff val="50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accent1"/>
              </a:buClr>
              <a:buFont typeface=".AppleSystemUIFont" charset="-120"/>
              <a:buChar char="-"/>
              <a:defRPr sz="1800" kern="1200">
                <a:solidFill>
                  <a:schemeClr val="tx1">
                    <a:lumMod val="50000"/>
                    <a:lumOff val="50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1219170">
              <a:buNone/>
            </a:pPr>
            <a:r>
              <a:rPr lang="en-US" sz="1800">
                <a:solidFill>
                  <a:schemeClr val="tx1">
                    <a:lumMod val="95000"/>
                    <a:lumOff val="5000"/>
                  </a:schemeClr>
                </a:solidFill>
                <a:latin typeface="Franklin Gothic Demi"/>
                <a:cs typeface="Arial"/>
              </a:rPr>
              <a:t>Native youth are</a:t>
            </a:r>
            <a:r>
              <a:rPr lang="en-US" sz="1800">
                <a:solidFill>
                  <a:srgbClr val="B58249"/>
                </a:solidFill>
                <a:latin typeface="Franklin Gothic Demi"/>
                <a:cs typeface="Arial"/>
              </a:rPr>
              <a:t> more </a:t>
            </a:r>
            <a:br>
              <a:rPr lang="en-US" sz="1800">
                <a:solidFill>
                  <a:srgbClr val="B58249"/>
                </a:solidFill>
                <a:latin typeface="Franklin Gothic Demi" panose="020B0703020102020204" pitchFamily="34" charset="0"/>
                <a:cs typeface="Arial"/>
              </a:rPr>
            </a:br>
            <a:r>
              <a:rPr lang="en-US" sz="1800">
                <a:solidFill>
                  <a:srgbClr val="B58249"/>
                </a:solidFill>
                <a:latin typeface="Franklin Gothic Demi"/>
                <a:cs typeface="Arial"/>
              </a:rPr>
              <a:t>likely</a:t>
            </a:r>
            <a:r>
              <a:rPr lang="en-US" sz="1800">
                <a:solidFill>
                  <a:srgbClr val="655C5B"/>
                </a:solidFill>
                <a:latin typeface="Franklin Gothic Demi"/>
                <a:cs typeface="Arial"/>
              </a:rPr>
              <a:t> </a:t>
            </a:r>
            <a:r>
              <a:rPr lang="en-US" sz="1800">
                <a:solidFill>
                  <a:schemeClr val="tx1">
                    <a:lumMod val="95000"/>
                    <a:lumOff val="5000"/>
                  </a:schemeClr>
                </a:solidFill>
                <a:latin typeface="Franklin Gothic Demi"/>
                <a:cs typeface="Arial"/>
              </a:rPr>
              <a:t>to be </a:t>
            </a:r>
            <a:r>
              <a:rPr lang="en-US" sz="1800">
                <a:solidFill>
                  <a:srgbClr val="B58249"/>
                </a:solidFill>
                <a:latin typeface="Franklin Gothic Demi"/>
                <a:cs typeface="Arial"/>
              </a:rPr>
              <a:t>exposed </a:t>
            </a:r>
            <a:br>
              <a:rPr lang="en-US" sz="1800">
                <a:latin typeface="Franklin Gothic Demi" panose="020B0703020102020204" pitchFamily="34" charset="0"/>
                <a:cs typeface="Arial"/>
              </a:rPr>
            </a:br>
            <a:r>
              <a:rPr lang="en-US" sz="1800">
                <a:solidFill>
                  <a:srgbClr val="B58249"/>
                </a:solidFill>
                <a:latin typeface="Franklin Gothic Demi"/>
                <a:cs typeface="Arial"/>
              </a:rPr>
              <a:t>to crime:</a:t>
            </a:r>
            <a:endParaRPr lang="en-US" sz="1800">
              <a:solidFill>
                <a:srgbClr val="B58249"/>
              </a:solidFill>
              <a:latin typeface="Franklin Gothic Demi"/>
            </a:endParaRPr>
          </a:p>
        </p:txBody>
      </p:sp>
      <p:sp>
        <p:nvSpPr>
          <p:cNvPr id="64" name="Content Placeholder 2">
            <a:extLst>
              <a:ext uri="{FF2B5EF4-FFF2-40B4-BE49-F238E27FC236}">
                <a16:creationId xmlns:a16="http://schemas.microsoft.com/office/drawing/2014/main" id="{1CF1D35A-688F-C39E-65DA-37D80301D6DE}"/>
              </a:ext>
            </a:extLst>
          </p:cNvPr>
          <p:cNvSpPr txBox="1">
            <a:spLocks/>
          </p:cNvSpPr>
          <p:nvPr/>
        </p:nvSpPr>
        <p:spPr>
          <a:xfrm>
            <a:off x="5757711" y="2992880"/>
            <a:ext cx="2440089" cy="1285371"/>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a:buChar char="•"/>
              <a:defRPr sz="2400" kern="1200">
                <a:solidFill>
                  <a:schemeClr val="tx1">
                    <a:lumMod val="50000"/>
                    <a:lumOff val="50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accent1"/>
              </a:buClr>
              <a:buFont typeface=".AppleSystemUIFont" charset="-120"/>
              <a:buChar char="-"/>
              <a:defRPr sz="2000" kern="1200">
                <a:solidFill>
                  <a:schemeClr val="tx1">
                    <a:lumMod val="50000"/>
                    <a:lumOff val="50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accent1"/>
              </a:buClr>
              <a:buFont typeface=".AppleSystemUIFont" charset="-120"/>
              <a:buChar char="-"/>
              <a:defRPr sz="1800" kern="1200">
                <a:solidFill>
                  <a:schemeClr val="tx1">
                    <a:lumMod val="50000"/>
                    <a:lumOff val="50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a:solidFill>
                  <a:schemeClr val="tx1"/>
                </a:solidFill>
                <a:latin typeface="Franklin Gothic Medium"/>
                <a:cs typeface="Arial"/>
              </a:rPr>
              <a:t>Native communities </a:t>
            </a:r>
            <a:r>
              <a:rPr lang="en-US" sz="1600" b="1">
                <a:solidFill>
                  <a:srgbClr val="B58249"/>
                </a:solidFill>
                <a:latin typeface="Franklin Gothic Medium"/>
                <a:cs typeface="Arial"/>
              </a:rPr>
              <a:t>face nearly double the rate of violent crime</a:t>
            </a:r>
            <a:r>
              <a:rPr lang="en-US" sz="1600" b="1">
                <a:solidFill>
                  <a:schemeClr val="tx1"/>
                </a:solidFill>
                <a:latin typeface="Franklin Gothic Medium"/>
                <a:cs typeface="Arial"/>
              </a:rPr>
              <a:t> </a:t>
            </a:r>
            <a:r>
              <a:rPr lang="en-US" sz="1600">
                <a:solidFill>
                  <a:schemeClr val="tx1"/>
                </a:solidFill>
                <a:latin typeface="Franklin Gothic Medium"/>
                <a:cs typeface="Arial"/>
              </a:rPr>
              <a:t>compared to the </a:t>
            </a:r>
            <a:br>
              <a:rPr lang="en-US" sz="1600">
                <a:latin typeface="Franklin Gothic Medium"/>
                <a:cs typeface="Arial"/>
              </a:rPr>
            </a:br>
            <a:r>
              <a:rPr lang="en-US" sz="1600">
                <a:solidFill>
                  <a:schemeClr val="tx1"/>
                </a:solidFill>
                <a:latin typeface="Franklin Gothic Medium"/>
                <a:cs typeface="Arial"/>
              </a:rPr>
              <a:t>general population.</a:t>
            </a:r>
            <a:endParaRPr lang="en-US" sz="1600">
              <a:solidFill>
                <a:schemeClr val="tx1"/>
              </a:solidFill>
              <a:latin typeface="Franklin Gothic Medium"/>
            </a:endParaRPr>
          </a:p>
        </p:txBody>
      </p:sp>
      <p:sp>
        <p:nvSpPr>
          <p:cNvPr id="65" name="Content Placeholder 2">
            <a:extLst>
              <a:ext uri="{FF2B5EF4-FFF2-40B4-BE49-F238E27FC236}">
                <a16:creationId xmlns:a16="http://schemas.microsoft.com/office/drawing/2014/main" id="{90B36AB6-BBFD-D3A1-87E1-56488D36DCFB}"/>
              </a:ext>
            </a:extLst>
          </p:cNvPr>
          <p:cNvSpPr txBox="1">
            <a:spLocks/>
          </p:cNvSpPr>
          <p:nvPr/>
        </p:nvSpPr>
        <p:spPr>
          <a:xfrm>
            <a:off x="5757711" y="4473360"/>
            <a:ext cx="2237683" cy="1329798"/>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a:buChar char="•"/>
              <a:defRPr sz="2400" kern="1200">
                <a:solidFill>
                  <a:schemeClr val="tx1">
                    <a:lumMod val="50000"/>
                    <a:lumOff val="50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accent1"/>
              </a:buClr>
              <a:buFont typeface=".AppleSystemUIFont" charset="-120"/>
              <a:buChar char="-"/>
              <a:defRPr sz="2000" kern="1200">
                <a:solidFill>
                  <a:schemeClr val="tx1">
                    <a:lumMod val="50000"/>
                    <a:lumOff val="50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Clr>
                <a:schemeClr val="accent1"/>
              </a:buClr>
              <a:buFont typeface=".AppleSystemUIFont" charset="-120"/>
              <a:buChar char="-"/>
              <a:defRPr sz="1800" kern="1200">
                <a:solidFill>
                  <a:schemeClr val="tx1">
                    <a:lumMod val="50000"/>
                    <a:lumOff val="50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b="1">
                <a:solidFill>
                  <a:srgbClr val="B58249"/>
                </a:solidFill>
                <a:latin typeface="Franklin Gothic Medium"/>
                <a:cs typeface="Arial"/>
              </a:rPr>
              <a:t>15% of Native youth are involved in gang activity</a:t>
            </a:r>
            <a:r>
              <a:rPr lang="en-US" sz="1600">
                <a:solidFill>
                  <a:schemeClr val="tx1"/>
                </a:solidFill>
                <a:latin typeface="Franklin Gothic Medium"/>
                <a:cs typeface="Arial"/>
              </a:rPr>
              <a:t>, compared to 8% of Latino youth and 6% of Black youth.</a:t>
            </a:r>
            <a:endParaRPr lang="en-US" sz="1600">
              <a:solidFill>
                <a:schemeClr val="tx1"/>
              </a:solidFill>
              <a:latin typeface="Franklin Gothic Medium"/>
            </a:endParaRPr>
          </a:p>
        </p:txBody>
      </p:sp>
      <p:pic>
        <p:nvPicPr>
          <p:cNvPr id="75" name="Graphic 75" descr="Handcuffs with solid fill">
            <a:extLst>
              <a:ext uri="{FF2B5EF4-FFF2-40B4-BE49-F238E27FC236}">
                <a16:creationId xmlns:a16="http://schemas.microsoft.com/office/drawing/2014/main" id="{CA3E67C7-8D17-5DD4-5113-81FF355D49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63880" y="3019426"/>
            <a:ext cx="1200148" cy="1188242"/>
          </a:xfrm>
          <a:prstGeom prst="rect">
            <a:avLst/>
          </a:prstGeom>
        </p:spPr>
      </p:pic>
      <p:grpSp>
        <p:nvGrpSpPr>
          <p:cNvPr id="2" name="Group 1">
            <a:extLst>
              <a:ext uri="{FF2B5EF4-FFF2-40B4-BE49-F238E27FC236}">
                <a16:creationId xmlns:a16="http://schemas.microsoft.com/office/drawing/2014/main" id="{8F75AE28-96AA-27D7-B8A0-D2644EF9A551}"/>
              </a:ext>
            </a:extLst>
          </p:cNvPr>
          <p:cNvGrpSpPr/>
          <p:nvPr/>
        </p:nvGrpSpPr>
        <p:grpSpPr>
          <a:xfrm>
            <a:off x="4242720" y="4274437"/>
            <a:ext cx="1398686" cy="1607344"/>
            <a:chOff x="3341309" y="1821611"/>
            <a:chExt cx="1558506" cy="1756094"/>
          </a:xfrm>
        </p:grpSpPr>
        <p:graphicFrame>
          <p:nvGraphicFramePr>
            <p:cNvPr id="27" name="Chart 26">
              <a:extLst>
                <a:ext uri="{FF2B5EF4-FFF2-40B4-BE49-F238E27FC236}">
                  <a16:creationId xmlns:a16="http://schemas.microsoft.com/office/drawing/2014/main" id="{78C8A12D-6DCC-A151-087F-04DF6D7FB7D8}"/>
                </a:ext>
              </a:extLst>
            </p:cNvPr>
            <p:cNvGraphicFramePr/>
            <p:nvPr>
              <p:extLst>
                <p:ext uri="{D42A27DB-BD31-4B8C-83A1-F6EECF244321}">
                  <p14:modId xmlns:p14="http://schemas.microsoft.com/office/powerpoint/2010/main" val="3922079282"/>
                </p:ext>
              </p:extLst>
            </p:nvPr>
          </p:nvGraphicFramePr>
          <p:xfrm>
            <a:off x="3341309" y="1821611"/>
            <a:ext cx="1558506" cy="1756094"/>
          </p:xfrm>
          <a:graphic>
            <a:graphicData uri="http://schemas.openxmlformats.org/drawingml/2006/chart">
              <c:chart xmlns:c="http://schemas.openxmlformats.org/drawingml/2006/chart" xmlns:r="http://schemas.openxmlformats.org/officeDocument/2006/relationships" r:id="rId13"/>
            </a:graphicData>
          </a:graphic>
        </p:graphicFrame>
        <p:sp>
          <p:nvSpPr>
            <p:cNvPr id="31" name="TextBox 30">
              <a:extLst>
                <a:ext uri="{FF2B5EF4-FFF2-40B4-BE49-F238E27FC236}">
                  <a16:creationId xmlns:a16="http://schemas.microsoft.com/office/drawing/2014/main" id="{B323FF58-9D76-AE62-664C-213307A79E33}"/>
                </a:ext>
              </a:extLst>
            </p:cNvPr>
            <p:cNvSpPr txBox="1"/>
            <p:nvPr/>
          </p:nvSpPr>
          <p:spPr>
            <a:xfrm>
              <a:off x="3605921" y="2422659"/>
              <a:ext cx="1029282" cy="57164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50">
                  <a:solidFill>
                    <a:srgbClr val="B58249"/>
                  </a:solidFill>
                  <a:latin typeface="Calibri"/>
                  <a:ea typeface="Calibri" charset="0"/>
                  <a:cs typeface="Calibri"/>
                </a:rPr>
                <a:t>15%</a:t>
              </a:r>
              <a:endParaRPr lang="en-US" sz="2800" b="1" i="0" u="none" strike="noStrike" kern="1200" cap="none" spc="-150" normalizeH="0" baseline="0" noProof="0">
                <a:ln>
                  <a:noFill/>
                </a:ln>
                <a:solidFill>
                  <a:srgbClr val="B58249"/>
                </a:solidFill>
                <a:effectLst/>
                <a:uLnTx/>
                <a:uFillTx/>
                <a:latin typeface="Calibri"/>
                <a:ea typeface="Calibri" charset="0"/>
                <a:cs typeface="Calibri"/>
              </a:endParaRPr>
            </a:p>
          </p:txBody>
        </p:sp>
      </p:grpSp>
      <p:cxnSp>
        <p:nvCxnSpPr>
          <p:cNvPr id="32" name="Straight Connector 31">
            <a:extLst>
              <a:ext uri="{FF2B5EF4-FFF2-40B4-BE49-F238E27FC236}">
                <a16:creationId xmlns:a16="http://schemas.microsoft.com/office/drawing/2014/main" id="{7D244867-FB8B-61DD-25A3-527D08561684}"/>
              </a:ext>
            </a:extLst>
          </p:cNvPr>
          <p:cNvCxnSpPr>
            <a:cxnSpLocks/>
          </p:cNvCxnSpPr>
          <p:nvPr/>
        </p:nvCxnSpPr>
        <p:spPr>
          <a:xfrm flipV="1">
            <a:off x="4054939" y="2063687"/>
            <a:ext cx="0" cy="350890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86E3143-5C59-8DB6-7067-1799B6DD9DC9}"/>
              </a:ext>
            </a:extLst>
          </p:cNvPr>
          <p:cNvCxnSpPr>
            <a:cxnSpLocks/>
          </p:cNvCxnSpPr>
          <p:nvPr/>
        </p:nvCxnSpPr>
        <p:spPr>
          <a:xfrm flipV="1">
            <a:off x="8208771" y="2063687"/>
            <a:ext cx="0" cy="350890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210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B327F14-E3A6-4C4F-9E6C-CD7809B4EE13}"/>
              </a:ext>
            </a:extLst>
          </p:cNvPr>
          <p:cNvSpPr>
            <a:spLocks noGrp="1"/>
          </p:cNvSpPr>
          <p:nvPr>
            <p:ph sz="half" idx="1"/>
          </p:nvPr>
        </p:nvSpPr>
        <p:spPr>
          <a:xfrm>
            <a:off x="450761" y="2198977"/>
            <a:ext cx="5735461" cy="1608255"/>
          </a:xfrm>
        </p:spPr>
        <p:txBody>
          <a:bodyPr vert="horz" lIns="91440" tIns="45720" rIns="91440" bIns="45720" rtlCol="0" anchor="t">
            <a:noAutofit/>
          </a:bodyPr>
          <a:lstStyle/>
          <a:p>
            <a:pPr>
              <a:lnSpc>
                <a:spcPct val="100000"/>
              </a:lnSpc>
              <a:spcBef>
                <a:spcPts val="0"/>
              </a:spcBef>
            </a:pPr>
            <a:r>
              <a:rPr lang="en-US" sz="2000" dirty="0">
                <a:latin typeface="Arial"/>
                <a:cs typeface="Arial"/>
              </a:rPr>
              <a:t>With a rich cultural heritage to draw strength and support from, Native youth have a wealth of unique opportunities and potential. </a:t>
            </a:r>
            <a:r>
              <a:rPr lang="en-US" sz="2000" b="1" dirty="0">
                <a:latin typeface="Arial"/>
                <a:cs typeface="Arial"/>
              </a:rPr>
              <a:t>Boys &amp; Girls Clubs in Native communities activate that potential</a:t>
            </a:r>
            <a:r>
              <a:rPr lang="en-US" sz="2000" dirty="0">
                <a:latin typeface="Arial"/>
                <a:cs typeface="Arial"/>
              </a:rPr>
              <a:t>, contributing to:</a:t>
            </a:r>
          </a:p>
        </p:txBody>
      </p:sp>
      <p:sp>
        <p:nvSpPr>
          <p:cNvPr id="5" name="Title 4">
            <a:extLst>
              <a:ext uri="{FF2B5EF4-FFF2-40B4-BE49-F238E27FC236}">
                <a16:creationId xmlns:a16="http://schemas.microsoft.com/office/drawing/2014/main" id="{8640D255-325D-4ED7-95E4-6038E6C7EA06}"/>
              </a:ext>
            </a:extLst>
          </p:cNvPr>
          <p:cNvSpPr>
            <a:spLocks noGrp="1"/>
          </p:cNvSpPr>
          <p:nvPr>
            <p:ph type="title"/>
          </p:nvPr>
        </p:nvSpPr>
        <p:spPr>
          <a:xfrm>
            <a:off x="449035" y="812020"/>
            <a:ext cx="5834129" cy="1095978"/>
          </a:xfrm>
        </p:spPr>
        <p:txBody>
          <a:bodyPr/>
          <a:lstStyle/>
          <a:p>
            <a:r>
              <a:rPr lang="en-US"/>
              <a:t>Bringing Opportunity to Native Kids &amp; Teens</a:t>
            </a:r>
          </a:p>
        </p:txBody>
      </p:sp>
      <p:sp>
        <p:nvSpPr>
          <p:cNvPr id="7" name="Text Placeholder 6">
            <a:extLst>
              <a:ext uri="{FF2B5EF4-FFF2-40B4-BE49-F238E27FC236}">
                <a16:creationId xmlns:a16="http://schemas.microsoft.com/office/drawing/2014/main" id="{DCE2D1CA-D90B-45D7-92EF-BE18A97B226B}"/>
              </a:ext>
            </a:extLst>
          </p:cNvPr>
          <p:cNvSpPr>
            <a:spLocks noGrp="1"/>
          </p:cNvSpPr>
          <p:nvPr>
            <p:ph type="body" idx="10"/>
          </p:nvPr>
        </p:nvSpPr>
        <p:spPr>
          <a:xfrm>
            <a:off x="449035" y="318486"/>
            <a:ext cx="5834129" cy="418635"/>
          </a:xfrm>
        </p:spPr>
        <p:txBody>
          <a:bodyPr>
            <a:normAutofit fontScale="92500"/>
          </a:bodyPr>
          <a:lstStyle/>
          <a:p>
            <a:r>
              <a:rPr lang="en-US" dirty="0"/>
              <a:t>Boys &amp; girls Clubs of America: empowering Native Youth</a:t>
            </a:r>
          </a:p>
        </p:txBody>
      </p:sp>
      <p:cxnSp>
        <p:nvCxnSpPr>
          <p:cNvPr id="13" name="Straight Connector 12">
            <a:extLst>
              <a:ext uri="{FF2B5EF4-FFF2-40B4-BE49-F238E27FC236}">
                <a16:creationId xmlns:a16="http://schemas.microsoft.com/office/drawing/2014/main" id="{59589411-AF39-4487-8E20-455923D4DA68}"/>
              </a:ext>
            </a:extLst>
          </p:cNvPr>
          <p:cNvCxnSpPr/>
          <p:nvPr/>
        </p:nvCxnSpPr>
        <p:spPr>
          <a:xfrm>
            <a:off x="570914" y="2057796"/>
            <a:ext cx="1229751" cy="0"/>
          </a:xfrm>
          <a:prstGeom prst="line">
            <a:avLst/>
          </a:prstGeom>
          <a:ln w="111125" cap="rnd">
            <a:solidFill>
              <a:srgbClr val="009DDC"/>
            </a:solidFill>
          </a:ln>
        </p:spPr>
        <p:style>
          <a:lnRef idx="1">
            <a:schemeClr val="accent1"/>
          </a:lnRef>
          <a:fillRef idx="0">
            <a:schemeClr val="accent1"/>
          </a:fillRef>
          <a:effectRef idx="0">
            <a:schemeClr val="accent1"/>
          </a:effectRef>
          <a:fontRef idx="minor">
            <a:schemeClr val="tx1"/>
          </a:fontRef>
        </p:style>
      </p:cxnSp>
      <p:pic>
        <p:nvPicPr>
          <p:cNvPr id="21" name="Picture 20" descr="Icon&#10;&#10;Description automatically generated">
            <a:extLst>
              <a:ext uri="{FF2B5EF4-FFF2-40B4-BE49-F238E27FC236}">
                <a16:creationId xmlns:a16="http://schemas.microsoft.com/office/drawing/2014/main" id="{6980339F-827E-4A8B-C74D-00F45DEAB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24" y="3995759"/>
            <a:ext cx="1175333" cy="1147125"/>
          </a:xfrm>
          <a:prstGeom prst="rect">
            <a:avLst/>
          </a:prstGeom>
        </p:spPr>
      </p:pic>
      <p:pic>
        <p:nvPicPr>
          <p:cNvPr id="23" name="Picture 22" descr="Icon&#10;&#10;Description automatically generated">
            <a:extLst>
              <a:ext uri="{FF2B5EF4-FFF2-40B4-BE49-F238E27FC236}">
                <a16:creationId xmlns:a16="http://schemas.microsoft.com/office/drawing/2014/main" id="{808C75E9-886F-7ECB-8249-3562C3F45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4641" y="3969341"/>
            <a:ext cx="1155693" cy="1138200"/>
          </a:xfrm>
          <a:prstGeom prst="rect">
            <a:avLst/>
          </a:prstGeom>
        </p:spPr>
      </p:pic>
      <p:pic>
        <p:nvPicPr>
          <p:cNvPr id="25" name="Picture 24" descr="Icon&#10;&#10;Description automatically generated">
            <a:extLst>
              <a:ext uri="{FF2B5EF4-FFF2-40B4-BE49-F238E27FC236}">
                <a16:creationId xmlns:a16="http://schemas.microsoft.com/office/drawing/2014/main" id="{285E37D7-7F51-E778-B1FE-2BBF598CC0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1851" y="3964740"/>
            <a:ext cx="1155693" cy="1142800"/>
          </a:xfrm>
          <a:prstGeom prst="rect">
            <a:avLst/>
          </a:prstGeom>
        </p:spPr>
      </p:pic>
      <p:graphicFrame>
        <p:nvGraphicFramePr>
          <p:cNvPr id="27" name="Table 26">
            <a:extLst>
              <a:ext uri="{FF2B5EF4-FFF2-40B4-BE49-F238E27FC236}">
                <a16:creationId xmlns:a16="http://schemas.microsoft.com/office/drawing/2014/main" id="{B95A16D6-623A-A0D2-7248-F9220B69A644}"/>
              </a:ext>
            </a:extLst>
          </p:cNvPr>
          <p:cNvGraphicFramePr>
            <a:graphicFrameLocks noGrp="1"/>
          </p:cNvGraphicFramePr>
          <p:nvPr>
            <p:extLst>
              <p:ext uri="{D42A27DB-BD31-4B8C-83A1-F6EECF244321}">
                <p14:modId xmlns:p14="http://schemas.microsoft.com/office/powerpoint/2010/main" val="3883618997"/>
              </p:ext>
            </p:extLst>
          </p:nvPr>
        </p:nvGraphicFramePr>
        <p:xfrm>
          <a:off x="73387" y="5250313"/>
          <a:ext cx="2155649" cy="640080"/>
        </p:xfrm>
        <a:graphic>
          <a:graphicData uri="http://schemas.openxmlformats.org/drawingml/2006/table">
            <a:tbl>
              <a:tblPr firstRow="1" bandRow="1">
                <a:tableStyleId>{5C22544A-7EE6-4342-B048-85BDC9FD1C3A}</a:tableStyleId>
              </a:tblPr>
              <a:tblGrid>
                <a:gridCol w="2155649">
                  <a:extLst>
                    <a:ext uri="{9D8B030D-6E8A-4147-A177-3AD203B41FA5}">
                      <a16:colId xmlns:a16="http://schemas.microsoft.com/office/drawing/2014/main" val="1631993068"/>
                    </a:ext>
                  </a:extLst>
                </a:gridCol>
              </a:tblGrid>
              <a:tr h="595228">
                <a:tc>
                  <a:txBody>
                    <a:bodyPr/>
                    <a:lstStyle/>
                    <a:p>
                      <a:pPr marL="0" marR="0" lvl="0" indent="0" algn="ctr" rtl="0" eaLnBrk="1" fontAlgn="auto" latinLnBrk="0" hangingPunct="1">
                        <a:lnSpc>
                          <a:spcPct val="90000"/>
                        </a:lnSpc>
                        <a:spcBef>
                          <a:spcPts val="0"/>
                        </a:spcBef>
                        <a:spcAft>
                          <a:spcPts val="0"/>
                        </a:spcAft>
                        <a:buClrTx/>
                        <a:buSzTx/>
                        <a:buFont typeface="Arial" panose="020B0604020202020204" pitchFamily="34" charset="0"/>
                        <a:buNone/>
                      </a:pPr>
                      <a:r>
                        <a:rPr lang="en-US" sz="2000" b="1" i="0" u="none" strike="noStrike" kern="1200" cap="all" spc="0" normalizeH="0" baseline="0" noProof="0">
                          <a:ln>
                            <a:noFill/>
                          </a:ln>
                          <a:solidFill>
                            <a:srgbClr val="009DDC"/>
                          </a:solidFill>
                          <a:effectLst/>
                          <a:uLnTx/>
                          <a:uFillTx/>
                          <a:latin typeface="Franklin Gothic Medium Cond"/>
                          <a:ea typeface="+mn-ea"/>
                          <a:cs typeface="+mn-cs"/>
                        </a:rPr>
                        <a:t> </a:t>
                      </a:r>
                      <a:r>
                        <a:rPr kumimoji="0" lang="en-US" sz="2000" b="1" i="0" u="none" strike="noStrike" kern="1200" cap="all" spc="0" normalizeH="0" baseline="0" noProof="0">
                          <a:ln>
                            <a:noFill/>
                          </a:ln>
                          <a:solidFill>
                            <a:srgbClr val="009DDC"/>
                          </a:solidFill>
                          <a:effectLst/>
                          <a:uLnTx/>
                          <a:uFillTx/>
                          <a:latin typeface="Franklin Gothic Medium Cond"/>
                          <a:ea typeface="+mn-ea"/>
                          <a:cs typeface="+mn-cs"/>
                        </a:rPr>
                        <a:t>COMPETITIVE GRADUATES</a:t>
                      </a:r>
                    </a:p>
                  </a:txBody>
                  <a:tcPr anchor="b">
                    <a:solidFill>
                      <a:schemeClr val="bg1"/>
                    </a:solidFill>
                  </a:tcPr>
                </a:tc>
                <a:extLst>
                  <a:ext uri="{0D108BD9-81ED-4DB2-BD59-A6C34878D82A}">
                    <a16:rowId xmlns:a16="http://schemas.microsoft.com/office/drawing/2014/main" val="2035672804"/>
                  </a:ext>
                </a:extLst>
              </a:tr>
            </a:tbl>
          </a:graphicData>
        </a:graphic>
      </p:graphicFrame>
      <p:sp>
        <p:nvSpPr>
          <p:cNvPr id="31" name="TextBox 30">
            <a:extLst>
              <a:ext uri="{FF2B5EF4-FFF2-40B4-BE49-F238E27FC236}">
                <a16:creationId xmlns:a16="http://schemas.microsoft.com/office/drawing/2014/main" id="{35FEA271-E11E-DE4C-30DC-71FD4025A42C}"/>
              </a:ext>
            </a:extLst>
          </p:cNvPr>
          <p:cNvSpPr txBox="1"/>
          <p:nvPr/>
        </p:nvSpPr>
        <p:spPr>
          <a:xfrm>
            <a:off x="4458796" y="5250313"/>
            <a:ext cx="1503879" cy="646331"/>
          </a:xfrm>
          <a:prstGeom prst="rect">
            <a:avLst/>
          </a:prstGeom>
          <a:noFill/>
        </p:spPr>
        <p:txBody>
          <a:bodyPr wrap="square" lIns="91440" tIns="45720" rIns="91440" bIns="45720" anchor="t">
            <a:spAutoFit/>
          </a:bodyPr>
          <a:lstStyle/>
          <a:p>
            <a:pPr algn="ctr">
              <a:lnSpc>
                <a:spcPct val="90000"/>
              </a:lnSpc>
              <a:buFont typeface="Arial"/>
              <a:defRPr/>
            </a:pPr>
            <a:r>
              <a:rPr lang="en-US" sz="2000" b="1" cap="all">
                <a:solidFill>
                  <a:srgbClr val="009DDC"/>
                </a:solidFill>
                <a:latin typeface="Franklin Gothic Medium Cond"/>
              </a:rPr>
              <a:t>A HEALTHIER</a:t>
            </a:r>
            <a:r>
              <a:rPr kumimoji="0" lang="en-US" sz="2000" b="1" i="0" u="none" strike="noStrike" kern="1200" cap="all" spc="0" normalizeH="0" baseline="0" noProof="0">
                <a:ln>
                  <a:noFill/>
                </a:ln>
                <a:solidFill>
                  <a:srgbClr val="009DDC"/>
                </a:solidFill>
                <a:effectLst/>
                <a:uLnTx/>
                <a:uFillTx/>
                <a:latin typeface="Franklin Gothic Medium Cond"/>
                <a:ea typeface="+mn-ea"/>
                <a:cs typeface="+mn-cs"/>
              </a:rPr>
              <a:t> GENERATION</a:t>
            </a:r>
            <a:endParaRPr lang="en-US">
              <a:solidFill>
                <a:srgbClr val="009DDC"/>
              </a:solidFill>
              <a:cs typeface="Calibri"/>
            </a:endParaRPr>
          </a:p>
        </p:txBody>
      </p:sp>
      <p:graphicFrame>
        <p:nvGraphicFramePr>
          <p:cNvPr id="32" name="Table 31">
            <a:extLst>
              <a:ext uri="{FF2B5EF4-FFF2-40B4-BE49-F238E27FC236}">
                <a16:creationId xmlns:a16="http://schemas.microsoft.com/office/drawing/2014/main" id="{EB1A09CF-41AF-3D30-CFB3-662BB74463A7}"/>
              </a:ext>
            </a:extLst>
          </p:cNvPr>
          <p:cNvGraphicFramePr>
            <a:graphicFrameLocks noGrp="1"/>
          </p:cNvGraphicFramePr>
          <p:nvPr>
            <p:extLst>
              <p:ext uri="{D42A27DB-BD31-4B8C-83A1-F6EECF244321}">
                <p14:modId xmlns:p14="http://schemas.microsoft.com/office/powerpoint/2010/main" val="3391106503"/>
              </p:ext>
            </p:extLst>
          </p:nvPr>
        </p:nvGraphicFramePr>
        <p:xfrm>
          <a:off x="2135867" y="5250313"/>
          <a:ext cx="2155649" cy="640080"/>
        </p:xfrm>
        <a:graphic>
          <a:graphicData uri="http://schemas.openxmlformats.org/drawingml/2006/table">
            <a:tbl>
              <a:tblPr firstRow="1" bandRow="1">
                <a:tableStyleId>{5C22544A-7EE6-4342-B048-85BDC9FD1C3A}</a:tableStyleId>
              </a:tblPr>
              <a:tblGrid>
                <a:gridCol w="2155649">
                  <a:extLst>
                    <a:ext uri="{9D8B030D-6E8A-4147-A177-3AD203B41FA5}">
                      <a16:colId xmlns:a16="http://schemas.microsoft.com/office/drawing/2014/main" val="1631993068"/>
                    </a:ext>
                  </a:extLst>
                </a:gridCol>
              </a:tblGrid>
              <a:tr h="595228">
                <a:tc>
                  <a:txBody>
                    <a:bodyPr/>
                    <a:lstStyle/>
                    <a:p>
                      <a:pPr marL="0" marR="0" lvl="0" indent="0" algn="ctr">
                        <a:lnSpc>
                          <a:spcPct val="90000"/>
                        </a:lnSpc>
                        <a:spcBef>
                          <a:spcPts val="0"/>
                        </a:spcBef>
                        <a:spcAft>
                          <a:spcPts val="0"/>
                        </a:spcAft>
                        <a:buNone/>
                      </a:pPr>
                      <a:r>
                        <a:rPr lang="en-US" sz="2000" b="1" i="0" u="none" strike="noStrike" kern="1200" cap="all" spc="0" normalizeH="0" baseline="0" noProof="0">
                          <a:ln>
                            <a:noFill/>
                          </a:ln>
                          <a:solidFill>
                            <a:srgbClr val="009DDC"/>
                          </a:solidFill>
                          <a:effectLst/>
                          <a:uLnTx/>
                          <a:uFillTx/>
                          <a:latin typeface="Franklin Gothic Medium Cond"/>
                          <a:ea typeface="+mn-ea"/>
                          <a:cs typeface="+mn-cs"/>
                        </a:rPr>
                        <a:t>21st century nATIVE leaders</a:t>
                      </a:r>
                      <a:endParaRPr kumimoji="0" lang="en-US" sz="2000" b="1" i="0" u="none" strike="noStrike" kern="1200" cap="all" spc="0" normalizeH="0" baseline="0" noProof="0">
                        <a:ln>
                          <a:noFill/>
                        </a:ln>
                        <a:solidFill>
                          <a:srgbClr val="009DDC"/>
                        </a:solidFill>
                        <a:effectLst/>
                        <a:uLnTx/>
                        <a:uFillTx/>
                        <a:latin typeface="Franklin Gothic Medium Cond"/>
                        <a:ea typeface="+mn-ea"/>
                        <a:cs typeface="+mn-cs"/>
                      </a:endParaRPr>
                    </a:p>
                  </a:txBody>
                  <a:tcPr anchor="b">
                    <a:solidFill>
                      <a:schemeClr val="bg1"/>
                    </a:solidFill>
                  </a:tcPr>
                </a:tc>
                <a:extLst>
                  <a:ext uri="{0D108BD9-81ED-4DB2-BD59-A6C34878D82A}">
                    <a16:rowId xmlns:a16="http://schemas.microsoft.com/office/drawing/2014/main" val="2035672804"/>
                  </a:ext>
                </a:extLst>
              </a:tr>
            </a:tbl>
          </a:graphicData>
        </a:graphic>
      </p:graphicFrame>
      <p:pic>
        <p:nvPicPr>
          <p:cNvPr id="36" name="Picture 36" descr="A picture containing person, child, child, little&#10;&#10;Description automatically generated">
            <a:extLst>
              <a:ext uri="{FF2B5EF4-FFF2-40B4-BE49-F238E27FC236}">
                <a16:creationId xmlns:a16="http://schemas.microsoft.com/office/drawing/2014/main" id="{53FF732C-2D8B-A893-FCDF-39CD96874C11}"/>
              </a:ext>
            </a:extLst>
          </p:cNvPr>
          <p:cNvPicPr>
            <a:picLocks noChangeAspect="1"/>
          </p:cNvPicPr>
          <p:nvPr/>
        </p:nvPicPr>
        <p:blipFill rotWithShape="1">
          <a:blip r:embed="rId6"/>
          <a:srcRect l="20913" r="21797"/>
          <a:stretch/>
        </p:blipFill>
        <p:spPr>
          <a:xfrm>
            <a:off x="6611033" y="-1188"/>
            <a:ext cx="5586736" cy="5934628"/>
          </a:xfrm>
          <a:prstGeom prst="rect">
            <a:avLst/>
          </a:prstGeom>
        </p:spPr>
      </p:pic>
    </p:spTree>
    <p:extLst>
      <p:ext uri="{BB962C8B-B14F-4D97-AF65-F5344CB8AC3E}">
        <p14:creationId xmlns:p14="http://schemas.microsoft.com/office/powerpoint/2010/main" val="4004181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person, holding, child, little&#10;&#10;Description automatically generated">
            <a:extLst>
              <a:ext uri="{FF2B5EF4-FFF2-40B4-BE49-F238E27FC236}">
                <a16:creationId xmlns:a16="http://schemas.microsoft.com/office/drawing/2014/main" id="{CE5D2A15-79CF-008F-F1BC-A186D9F2ABAA}"/>
              </a:ext>
            </a:extLst>
          </p:cNvPr>
          <p:cNvPicPr>
            <a:picLocks noGrp="1" noChangeAspect="1"/>
          </p:cNvPicPr>
          <p:nvPr>
            <p:ph type="pic" sz="quarter" idx="10"/>
          </p:nvPr>
        </p:nvPicPr>
        <p:blipFill rotWithShape="1">
          <a:blip r:embed="rId3"/>
          <a:srcRect l="19609" r="19609"/>
          <a:stretch/>
        </p:blipFill>
        <p:spPr>
          <a:xfrm>
            <a:off x="0" y="0"/>
            <a:ext cx="5402263" cy="5931395"/>
          </a:xfrm>
          <a:noFill/>
        </p:spPr>
      </p:pic>
      <p:sp>
        <p:nvSpPr>
          <p:cNvPr id="3" name="Text Placeholder 2">
            <a:extLst>
              <a:ext uri="{FF2B5EF4-FFF2-40B4-BE49-F238E27FC236}">
                <a16:creationId xmlns:a16="http://schemas.microsoft.com/office/drawing/2014/main" id="{D2748928-6B8E-9B49-7489-F2BCD64958FC}"/>
              </a:ext>
            </a:extLst>
          </p:cNvPr>
          <p:cNvSpPr>
            <a:spLocks noGrp="1"/>
          </p:cNvSpPr>
          <p:nvPr>
            <p:ph type="body" sz="quarter" idx="12"/>
          </p:nvPr>
        </p:nvSpPr>
        <p:spPr>
          <a:xfrm>
            <a:off x="5564188" y="3632200"/>
            <a:ext cx="6627812" cy="2222760"/>
          </a:xfrm>
        </p:spPr>
        <p:txBody>
          <a:bodyPr vert="horz" lIns="91440" tIns="45720" rIns="91440" bIns="45720" rtlCol="0" anchor="t">
            <a:noAutofit/>
          </a:bodyPr>
          <a:lstStyle/>
          <a:p>
            <a:pPr>
              <a:lnSpc>
                <a:spcPct val="100000"/>
              </a:lnSpc>
              <a:spcBef>
                <a:spcPts val="0"/>
              </a:spcBef>
            </a:pPr>
            <a:r>
              <a:rPr lang="en-US" sz="2400" b="1" dirty="0">
                <a:solidFill>
                  <a:srgbClr val="0081C6"/>
                </a:solidFill>
                <a:latin typeface="Arial"/>
                <a:cs typeface="Arial"/>
              </a:rPr>
              <a:t>Cortney Yarholar, LMSW</a:t>
            </a:r>
            <a:br>
              <a:rPr lang="en-US" sz="2400" dirty="0">
                <a:latin typeface="Arial"/>
              </a:rPr>
            </a:br>
            <a:r>
              <a:rPr lang="en-US" sz="2400" dirty="0">
                <a:latin typeface="Arial"/>
                <a:cs typeface="Arial"/>
              </a:rPr>
              <a:t>Director of Organizational Development</a:t>
            </a:r>
          </a:p>
          <a:p>
            <a:pPr>
              <a:lnSpc>
                <a:spcPct val="100000"/>
              </a:lnSpc>
              <a:spcBef>
                <a:spcPts val="0"/>
              </a:spcBef>
            </a:pPr>
            <a:r>
              <a:rPr lang="en-US" sz="2400" dirty="0">
                <a:latin typeface="Arial"/>
                <a:cs typeface="Arial"/>
              </a:rPr>
              <a:t>Native Services, Boys &amp; Girls Clubs of America</a:t>
            </a:r>
            <a:br>
              <a:rPr lang="en-US" sz="2400" dirty="0">
                <a:latin typeface="Arial"/>
                <a:cs typeface="Arial"/>
              </a:rPr>
            </a:br>
            <a:r>
              <a:rPr lang="en-US" sz="2400" dirty="0">
                <a:solidFill>
                  <a:srgbClr val="0081C6"/>
                </a:solidFill>
                <a:latin typeface="Arial"/>
                <a:cs typeface="Arial"/>
              </a:rPr>
              <a:t>cyarholar@bgca.org</a:t>
            </a:r>
            <a:br>
              <a:rPr lang="en-US" sz="2400" dirty="0">
                <a:latin typeface="Arial"/>
                <a:cs typeface="Arial"/>
              </a:rPr>
            </a:br>
            <a:r>
              <a:rPr lang="en-US" sz="2400" dirty="0">
                <a:latin typeface="Arial"/>
                <a:cs typeface="Arial"/>
              </a:rPr>
              <a:t>(405)264-3633</a:t>
            </a:r>
          </a:p>
        </p:txBody>
      </p:sp>
    </p:spTree>
    <p:extLst>
      <p:ext uri="{BB962C8B-B14F-4D97-AF65-F5344CB8AC3E}">
        <p14:creationId xmlns:p14="http://schemas.microsoft.com/office/powerpoint/2010/main" val="527270929"/>
      </p:ext>
    </p:extLst>
  </p:cSld>
  <p:clrMapOvr>
    <a:masterClrMapping/>
  </p:clrMapOvr>
</p:sld>
</file>

<file path=ppt/theme/theme1.xml><?xml version="1.0" encoding="utf-8"?>
<a:theme xmlns:a="http://schemas.openxmlformats.org/drawingml/2006/main" name="BGCA Core Deck">
  <a:themeElements>
    <a:clrScheme name="BGCA Colors">
      <a:dk1>
        <a:sysClr val="windowText" lastClr="000000"/>
      </a:dk1>
      <a:lt1>
        <a:sysClr val="window" lastClr="FFFFFF"/>
      </a:lt1>
      <a:dk2>
        <a:srgbClr val="44546A"/>
      </a:dk2>
      <a:lt2>
        <a:srgbClr val="E7E6E6"/>
      </a:lt2>
      <a:accent1>
        <a:srgbClr val="0081C6"/>
      </a:accent1>
      <a:accent2>
        <a:srgbClr val="E2881B"/>
      </a:accent2>
      <a:accent3>
        <a:srgbClr val="492F92"/>
      </a:accent3>
      <a:accent4>
        <a:srgbClr val="FFC000"/>
      </a:accent4>
      <a:accent5>
        <a:srgbClr val="5B9BD5"/>
      </a:accent5>
      <a:accent6>
        <a:srgbClr val="84B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GCA Core Deck" id="{565E0972-FACA-42A9-8A54-A6623961DA50}" vid="{7DC1944F-DF4D-497A-8B77-3030A3A1CFC7}"/>
    </a:ext>
  </a:extLst>
</a:theme>
</file>

<file path=ppt/theme/theme2.xml><?xml version="1.0" encoding="utf-8"?>
<a:theme xmlns:a="http://schemas.openxmlformats.org/drawingml/2006/main" name="BGCA Core Deck">
  <a:themeElements>
    <a:clrScheme name="BGCA Colors">
      <a:dk1>
        <a:sysClr val="windowText" lastClr="000000"/>
      </a:dk1>
      <a:lt1>
        <a:sysClr val="window" lastClr="FFFFFF"/>
      </a:lt1>
      <a:dk2>
        <a:srgbClr val="44546A"/>
      </a:dk2>
      <a:lt2>
        <a:srgbClr val="E7E6E6"/>
      </a:lt2>
      <a:accent1>
        <a:srgbClr val="0081C6"/>
      </a:accent1>
      <a:accent2>
        <a:srgbClr val="E2881B"/>
      </a:accent2>
      <a:accent3>
        <a:srgbClr val="492F92"/>
      </a:accent3>
      <a:accent4>
        <a:srgbClr val="FFC000"/>
      </a:accent4>
      <a:accent5>
        <a:srgbClr val="5B9BD5"/>
      </a:accent5>
      <a:accent6>
        <a:srgbClr val="84B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GCA Core Deck" id="{28AD7035-754A-4E66-AB03-6AE43998AEA6}" vid="{E1F28F72-CA02-47D2-B530-B93BBCAFFCA6}"/>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093E8F7BF98640A0B476AB00A11CED" ma:contentTypeVersion="9" ma:contentTypeDescription="Create a new document." ma:contentTypeScope="" ma:versionID="873416fb884495d37bbb42298a611eb5">
  <xsd:schema xmlns:xsd="http://www.w3.org/2001/XMLSchema" xmlns:xs="http://www.w3.org/2001/XMLSchema" xmlns:p="http://schemas.microsoft.com/office/2006/metadata/properties" xmlns:ns1="http://schemas.microsoft.com/sharepoint/v3" xmlns:ns2="a61383b9-f61d-4814-b4b0-5bc4f7ddeb55" xmlns:ns3="57a8db90-571c-4dc3-8a43-016e5d26abab" targetNamespace="http://schemas.microsoft.com/office/2006/metadata/properties" ma:root="true" ma:fieldsID="9657b4cf4ff7695abeb114792f3709e9" ns1:_="" ns2:_="" ns3:_="">
    <xsd:import namespace="http://schemas.microsoft.com/sharepoint/v3"/>
    <xsd:import namespace="a61383b9-f61d-4814-b4b0-5bc4f7ddeb55"/>
    <xsd:import namespace="57a8db90-571c-4dc3-8a43-016e5d26abab"/>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LengthInSecond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1383b9-f61d-4814-b4b0-5bc4f7ddeb5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a8db90-571c-4dc3-8a43-016e5d26aba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1415810-A117-4A58-9F2F-E67F643F244F}"/>
</file>

<file path=customXml/itemProps2.xml><?xml version="1.0" encoding="utf-8"?>
<ds:datastoreItem xmlns:ds="http://schemas.openxmlformats.org/officeDocument/2006/customXml" ds:itemID="{360F127D-DB0B-4387-9AB5-10726072CA92}">
  <ds:schemaRefs>
    <ds:schemaRef ds:uri="http://schemas.microsoft.com/sharepoint/v3/contenttype/forms"/>
  </ds:schemaRefs>
</ds:datastoreItem>
</file>

<file path=customXml/itemProps3.xml><?xml version="1.0" encoding="utf-8"?>
<ds:datastoreItem xmlns:ds="http://schemas.openxmlformats.org/officeDocument/2006/customXml" ds:itemID="{6D26D922-E708-46B8-B3D1-DFE6AAF6D408}">
  <ds:schemaRefs>
    <ds:schemaRef ds:uri="f5ddbb6a-4f7b-47a1-844b-ff5e430a8e39"/>
    <ds:schemaRef ds:uri="fab94861-2801-4d29-9dc6-f2a7fc5cd26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9127</TotalTime>
  <Words>1356</Words>
  <Application>Microsoft Office PowerPoint</Application>
  <PresentationFormat>Widescreen</PresentationFormat>
  <Paragraphs>114</Paragraphs>
  <Slides>9</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Arial</vt:lpstr>
      <vt:lpstr>Arial,Sans-Serif</vt:lpstr>
      <vt:lpstr>Calibri</vt:lpstr>
      <vt:lpstr>Calibri Light</vt:lpstr>
      <vt:lpstr>Franklin Gothic Book</vt:lpstr>
      <vt:lpstr>Franklin Gothic Demi</vt:lpstr>
      <vt:lpstr>Franklin Gothic Medium</vt:lpstr>
      <vt:lpstr>Franklin Gothic Medium Cond</vt:lpstr>
      <vt:lpstr>Times New Roman</vt:lpstr>
      <vt:lpstr>BGCA Core Deck</vt:lpstr>
      <vt:lpstr>BGCA Core Deck</vt:lpstr>
      <vt:lpstr>Office Theme</vt:lpstr>
      <vt:lpstr>PowerPoint Presentation</vt:lpstr>
      <vt:lpstr>PowerPoint Presentation</vt:lpstr>
      <vt:lpstr>PowerPoint Presentation</vt:lpstr>
      <vt:lpstr>Director of Organizational Development </vt:lpstr>
      <vt:lpstr>Partnering with Tribal Leaders &amp; Communities</vt:lpstr>
      <vt:lpstr>BGCA Programs Adapted</vt:lpstr>
      <vt:lpstr>The State of Native Youth in America</vt:lpstr>
      <vt:lpstr>Bringing Opportunity to Native Kids &amp; Teens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Empowering Native Youth</dc:title>
  <dc:creator>Glennis Lofland</dc:creator>
  <cp:lastModifiedBy>Cortney Yarholar</cp:lastModifiedBy>
  <cp:revision>578</cp:revision>
  <dcterms:created xsi:type="dcterms:W3CDTF">2020-09-14T18:26:23Z</dcterms:created>
  <dcterms:modified xsi:type="dcterms:W3CDTF">2022-09-29T02:45:25Z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0x0101001121ABBD658B6A42A2F614DBFDE92957</vt:lpwstr>
  </property>
</Properties>
</file>